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43463" cy="42845038"/>
  <p:notesSz cx="6797675" cy="99266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orient="horz" pos="24380">
          <p15:clr>
            <a:srgbClr val="A4A3A4"/>
          </p15:clr>
        </p15:guide>
        <p15:guide id="3" pos="453">
          <p15:clr>
            <a:srgbClr val="A4A3A4"/>
          </p15:clr>
        </p15:guide>
        <p15:guide id="4" pos="185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  <p15:guide id="3" orient="horz" pos="3126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5" autoAdjust="0"/>
    <p:restoredTop sz="94700" autoAdjust="0"/>
  </p:normalViewPr>
  <p:slideViewPr>
    <p:cSldViewPr snapToGrid="0">
      <p:cViewPr varScale="1">
        <p:scale>
          <a:sx n="12" d="100"/>
          <a:sy n="12" d="100"/>
        </p:scale>
        <p:origin x="1650" y="168"/>
      </p:cViewPr>
      <p:guideLst>
        <p:guide orient="horz" pos="3968"/>
        <p:guide orient="horz" pos="24380"/>
        <p:guide pos="453"/>
        <p:guide pos="1859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9" d="100"/>
          <a:sy n="109" d="100"/>
        </p:scale>
        <p:origin x="-1044" y="-102"/>
      </p:cViewPr>
      <p:guideLst>
        <p:guide orient="horz" pos="3130"/>
        <p:guide pos="2143"/>
        <p:guide orient="horz" pos="3126"/>
        <p:guide pos="2141"/>
      </p:guideLst>
    </p:cSldViewPr>
  </p:notesViewPr>
  <p:gridSpacing cx="720089" cy="72008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0E9E348B-3C7A-44D8-90FE-07251D964A65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4538"/>
            <a:ext cx="2627313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0C9CC750-D56A-4028-972A-4BB59738A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15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68260" y="13309736"/>
            <a:ext cx="25706944" cy="918391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36520" y="24278856"/>
            <a:ext cx="21170424" cy="109492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2048-EC2A-44E1-8150-D147FF0F832B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33185" y="39711006"/>
            <a:ext cx="9577097" cy="22811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674482" y="39711006"/>
            <a:ext cx="7056808" cy="2281102"/>
          </a:xfrm>
          <a:prstGeom prst="rect">
            <a:avLst/>
          </a:prstGeom>
        </p:spPr>
        <p:txBody>
          <a:bodyPr/>
          <a:lstStyle/>
          <a:p>
            <a:fld id="{9E4BD79B-1342-43EB-977C-4C3F2305E0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27930" y="29991528"/>
            <a:ext cx="18146078" cy="354066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27930" y="3828284"/>
            <a:ext cx="18146078" cy="25707023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27930" y="33532196"/>
            <a:ext cx="18146078" cy="5028338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2048-EC2A-44E1-8150-D147FF0F832B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0333185" y="39711006"/>
            <a:ext cx="9577097" cy="22811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21674482" y="39711006"/>
            <a:ext cx="7056808" cy="2281102"/>
          </a:xfrm>
          <a:prstGeom prst="rect">
            <a:avLst/>
          </a:prstGeom>
        </p:spPr>
        <p:txBody>
          <a:bodyPr/>
          <a:lstStyle/>
          <a:p>
            <a:fld id="{9E4BD79B-1342-43EB-977C-4C3F2305E0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2048-EC2A-44E1-8150-D147FF0F832B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33185" y="39711006"/>
            <a:ext cx="9577097" cy="22811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674482" y="39711006"/>
            <a:ext cx="7056808" cy="2281102"/>
          </a:xfrm>
          <a:prstGeom prst="rect">
            <a:avLst/>
          </a:prstGeom>
        </p:spPr>
        <p:txBody>
          <a:bodyPr/>
          <a:lstStyle/>
          <a:p>
            <a:fld id="{9E4BD79B-1342-43EB-977C-4C3F2305E0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tif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57944"/>
            <a:ext cx="30282882" cy="42787094"/>
          </a:xfrm>
          <a:prstGeom prst="rect">
            <a:avLst/>
          </a:prstGeom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2175" y="1715789"/>
            <a:ext cx="27219117" cy="7140839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2175" y="9997179"/>
            <a:ext cx="27219117" cy="28275745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2173" y="39711006"/>
            <a:ext cx="7056808" cy="228110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72048-EC2A-44E1-8150-D147FF0F832B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</p:sldLayoutIdLst>
  <p:timing>
    <p:tnLst>
      <p:par>
        <p:cTn id="1" dur="indefinite" restart="never" nodeType="tmRoot"/>
      </p:par>
    </p:tnLst>
  </p:timing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79348" y="8209556"/>
            <a:ext cx="15512957" cy="115205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P創英角ｺﾞｼｯｸUB"/>
                <a:ea typeface="HGP創英角ｺﾞｼｯｸUB"/>
                <a:cs typeface="HGP創英角ｺﾞｼｯｸUB"/>
              </a:rPr>
              <a:t>図など</a:t>
            </a:r>
            <a:endParaRPr kumimoji="1" lang="ja-JP" altLang="en-US" dirty="0"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07656" y="9734074"/>
            <a:ext cx="12201712" cy="2163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留意点（続き）</a:t>
            </a:r>
            <a:endParaRPr lang="en-US" altLang="ja-JP" b="1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③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知財に関わる成果を公表する場合、記載事項には十分にご留意ください</a:t>
            </a:r>
            <a:r>
              <a:rPr lang="ja-JP" altLang="en-US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。（公知情報のみご記載ください）</a:t>
            </a:r>
            <a:endParaRPr lang="ja-JP" altLang="en-US" dirty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④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A0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サイズにて掲示します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lang="en-US" altLang="ja-JP" dirty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⑤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HG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丸ｺﾞｼｯｸ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M-PRO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フォントを使用し、サイズは、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en-US" altLang="ja-JP" sz="88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88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, 82, </a:t>
            </a:r>
            <a:r>
              <a:rPr lang="en-US" altLang="ja-JP" sz="72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7</a:t>
            </a:r>
            <a:r>
              <a:rPr lang="ja-JP" altLang="en-US" sz="72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２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, </a:t>
            </a:r>
            <a:r>
              <a:rPr lang="en-US" altLang="ja-JP" sz="66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66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, </a:t>
            </a:r>
            <a:r>
              <a:rPr lang="en-US" altLang="ja-JP" sz="54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54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, </a:t>
            </a:r>
            <a:r>
              <a:rPr lang="en-US" altLang="ja-JP" sz="40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40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などの使用をお願いします。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lang="en-US" altLang="ja-JP" dirty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2172" y="20018618"/>
            <a:ext cx="16233728" cy="19020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ポスター作成に関わる留意点</a:t>
            </a:r>
            <a:endParaRPr kumimoji="1" lang="en-US" altLang="ja-JP" b="1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kumimoji="1" lang="en-US" altLang="ja-JP" b="1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kumimoji="1"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①上部・下部の帯（問合せ先）のデザインは改変しないでください。</a:t>
            </a:r>
            <a:endParaRPr kumimoji="1"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②企業の方がご覧になりますので、可能な限り平易な表現をいただくとともに、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・基盤となる技術</a:t>
            </a:r>
            <a:endParaRPr lang="en-US" altLang="ja-JP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・現有技術との比較、技術特徴</a:t>
            </a:r>
            <a:endParaRPr lang="en-US" altLang="ja-JP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・応用展開、現状課題</a:t>
            </a:r>
            <a:endParaRPr lang="en-US" altLang="ja-JP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・企業への期待</a:t>
            </a:r>
            <a:r>
              <a:rPr lang="ja-JP" altLang="en-US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　</a:t>
            </a:r>
            <a:endParaRPr lang="en-US" altLang="ja-JP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などを記載し、視覚に訴える工夫をし、作成お願いします。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（ご相談は戦略室まで遠慮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/>
            </a:r>
            <a:b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</a:b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なくどうぞ）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62371" y="32632650"/>
            <a:ext cx="11492282" cy="63450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P創英角ｺﾞｼｯｸUB"/>
                <a:ea typeface="HGP創英角ｺﾞｼｯｸUB"/>
                <a:cs typeface="HGP創英角ｺﾞｼｯｸUB"/>
              </a:rPr>
              <a:t>図など</a:t>
            </a:r>
            <a:endParaRPr kumimoji="1" lang="ja-JP" altLang="en-US" dirty="0"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0" y="0"/>
            <a:ext cx="30243463" cy="5735135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 fontScale="97500"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kumimoji="1"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1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○○の</a:t>
            </a:r>
            <a:r>
              <a:rPr lang="ja-JP" altLang="ja-JP" sz="1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開発</a:t>
            </a:r>
            <a:endParaRPr lang="ja-JP" altLang="en-US" sz="12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P創英角ｺﾞｼｯｸUB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3599204" y="5735135"/>
            <a:ext cx="26282920" cy="2474421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 fontScale="92500" lnSpcReduction="20000"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kumimoji="1"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8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Std W8"/>
              </a:rPr>
              <a:t>大阪大学 産業科学研究所</a:t>
            </a:r>
            <a:endParaRPr lang="ja-JP" altLang="en-US" sz="8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Std W8"/>
            </a:endParaRPr>
          </a:p>
          <a:p>
            <a:pPr algn="r"/>
            <a:r>
              <a:rPr lang="ja-JP" altLang="en-US" sz="8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Std W8"/>
              </a:rPr>
              <a:t>〇〇研究分野</a:t>
            </a:r>
            <a:endParaRPr lang="ja-JP" altLang="en-US" sz="8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Std W8"/>
            </a:endParaRPr>
          </a:p>
        </p:txBody>
      </p:sp>
    </p:spTree>
    <p:extLst>
      <p:ext uri="{BB962C8B-B14F-4D97-AF65-F5344CB8AC3E}">
        <p14:creationId xmlns:p14="http://schemas.microsoft.com/office/powerpoint/2010/main" val="119583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178</Words>
  <Application>Microsoft Office PowerPoint</Application>
  <PresentationFormat>ユーザー設定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HG丸ｺﾞｼｯｸM-PRO</vt:lpstr>
      <vt:lpstr>ＭＳ Ｐゴシック</vt:lpstr>
      <vt:lpstr>ヒラギノ角ゴ ProN W3</vt:lpstr>
      <vt:lpstr>ヒラギノ角ゴ Std W8</vt:lpstr>
      <vt:lpstr>Arial</vt:lpstr>
      <vt:lpstr>Calibri</vt:lpstr>
      <vt:lpstr>Office 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ohyagi</dc:creator>
  <cp:lastModifiedBy>加藤　久明</cp:lastModifiedBy>
  <cp:revision>60</cp:revision>
  <cp:lastPrinted>2019-11-06T03:31:07Z</cp:lastPrinted>
  <dcterms:created xsi:type="dcterms:W3CDTF">2014-11-05T09:23:13Z</dcterms:created>
  <dcterms:modified xsi:type="dcterms:W3CDTF">2024-05-31T04:58:19Z</dcterms:modified>
</cp:coreProperties>
</file>