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30243463" cy="42845038"/>
  <p:notesSz cx="6797675" cy="9926638"/>
  <p:defaultTextStyle>
    <a:defPPr>
      <a:defRPr lang="ja-JP"/>
    </a:defPPr>
    <a:lvl1pPr marL="0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68">
          <p15:clr>
            <a:srgbClr val="A4A3A4"/>
          </p15:clr>
        </p15:guide>
        <p15:guide id="2" orient="horz" pos="24380">
          <p15:clr>
            <a:srgbClr val="A4A3A4"/>
          </p15:clr>
        </p15:guide>
        <p15:guide id="3" pos="453">
          <p15:clr>
            <a:srgbClr val="A4A3A4"/>
          </p15:clr>
        </p15:guide>
        <p15:guide id="4" pos="18597">
          <p15:clr>
            <a:srgbClr val="A4A3A4"/>
          </p15:clr>
        </p15:guide>
        <p15:guide id="5" orient="horz" pos="391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  <p15:guide id="3" orient="horz" pos="3126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mputer" initials="C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75" autoAdjust="0"/>
    <p:restoredTop sz="94700" autoAdjust="0"/>
  </p:normalViewPr>
  <p:slideViewPr>
    <p:cSldViewPr snapToGrid="0">
      <p:cViewPr varScale="1">
        <p:scale>
          <a:sx n="18" d="100"/>
          <a:sy n="18" d="100"/>
        </p:scale>
        <p:origin x="1572" y="96"/>
      </p:cViewPr>
      <p:guideLst>
        <p:guide orient="horz" pos="3968"/>
        <p:guide orient="horz" pos="24380"/>
        <p:guide pos="453"/>
        <p:guide pos="18597"/>
        <p:guide orient="horz" pos="391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4014" y="120"/>
      </p:cViewPr>
      <p:guideLst>
        <p:guide orient="horz" pos="3130"/>
        <p:guide pos="2143"/>
        <p:guide orient="horz" pos="3126"/>
        <p:guide pos="2141"/>
      </p:guideLst>
    </p:cSldViewPr>
  </p:notesViewPr>
  <p:gridSpacing cx="720089" cy="72008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5" cy="496253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49955" y="0"/>
            <a:ext cx="2946135" cy="496253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fld id="{0E9E348B-3C7A-44D8-90FE-07251D964A65}" type="datetimeFigureOut">
              <a:rPr kumimoji="1" lang="ja-JP" altLang="en-US" smtClean="0"/>
              <a:t>2020/9/18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85975" y="744538"/>
            <a:ext cx="2627313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1" tIns="45661" rIns="91321" bIns="45661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244" y="4715192"/>
            <a:ext cx="5437188" cy="4466274"/>
          </a:xfrm>
          <a:prstGeom prst="rect">
            <a:avLst/>
          </a:prstGeom>
        </p:spPr>
        <p:txBody>
          <a:bodyPr vert="horz" lIns="91321" tIns="45661" rIns="91321" bIns="45661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6135" cy="49625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49955" y="9428800"/>
            <a:ext cx="2946135" cy="49625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fld id="{0C9CC750-D56A-4028-972A-4BB59738AF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152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68260" y="13309736"/>
            <a:ext cx="25706944" cy="9183913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36520" y="24278856"/>
            <a:ext cx="21170424" cy="109492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72048-EC2A-44E1-8150-D147FF0F832B}" type="datetimeFigureOut">
              <a:rPr kumimoji="1" lang="ja-JP" altLang="en-US" smtClean="0"/>
              <a:pPr/>
              <a:t>2020/9/18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10333185" y="39711006"/>
            <a:ext cx="9577097" cy="2281102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21674482" y="39711006"/>
            <a:ext cx="7056808" cy="2281102"/>
          </a:xfrm>
          <a:prstGeom prst="rect">
            <a:avLst/>
          </a:prstGeom>
        </p:spPr>
        <p:txBody>
          <a:bodyPr/>
          <a:lstStyle/>
          <a:p>
            <a:fld id="{9E4BD79B-1342-43EB-977C-4C3F2305E04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27930" y="29991528"/>
            <a:ext cx="18146078" cy="3540669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5927930" y="3828284"/>
            <a:ext cx="18146078" cy="25707023"/>
          </a:xfrm>
        </p:spPr>
        <p:txBody>
          <a:bodyPr/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927930" y="33532196"/>
            <a:ext cx="18146078" cy="5028338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72048-EC2A-44E1-8150-D147FF0F832B}" type="datetimeFigureOut">
              <a:rPr kumimoji="1" lang="ja-JP" altLang="en-US" smtClean="0"/>
              <a:pPr/>
              <a:t>2020/9/18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0333185" y="39711006"/>
            <a:ext cx="9577097" cy="2281102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21674482" y="39711006"/>
            <a:ext cx="7056808" cy="2281102"/>
          </a:xfrm>
          <a:prstGeom prst="rect">
            <a:avLst/>
          </a:prstGeom>
        </p:spPr>
        <p:txBody>
          <a:bodyPr/>
          <a:lstStyle/>
          <a:p>
            <a:fld id="{9E4BD79B-1342-43EB-977C-4C3F2305E04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72048-EC2A-44E1-8150-D147FF0F832B}" type="datetimeFigureOut">
              <a:rPr kumimoji="1" lang="ja-JP" altLang="en-US" smtClean="0"/>
              <a:pPr/>
              <a:t>2020/9/18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10333185" y="39711006"/>
            <a:ext cx="9577097" cy="2281102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21674482" y="39711006"/>
            <a:ext cx="7056808" cy="2281102"/>
          </a:xfrm>
          <a:prstGeom prst="rect">
            <a:avLst/>
          </a:prstGeom>
        </p:spPr>
        <p:txBody>
          <a:bodyPr/>
          <a:lstStyle/>
          <a:p>
            <a:fld id="{9E4BD79B-1342-43EB-977C-4C3F2305E04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064"/>
            <a:ext cx="30243462" cy="42730909"/>
          </a:xfrm>
          <a:prstGeom prst="rect">
            <a:avLst/>
          </a:prstGeom>
        </p:spPr>
      </p:pic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1512175" y="1715789"/>
            <a:ext cx="27219117" cy="7140839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512175" y="9997179"/>
            <a:ext cx="27219117" cy="28275745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512173" y="39711006"/>
            <a:ext cx="7056808" cy="2281102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72048-EC2A-44E1-8150-D147FF0F832B}" type="datetimeFigureOut">
              <a:rPr kumimoji="1" lang="ja-JP" altLang="en-US" smtClean="0"/>
              <a:pPr/>
              <a:t>2020/9/18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8" r:id="rId3"/>
  </p:sldLayoutIdLst>
  <p:timing>
    <p:tnLst>
      <p:par>
        <p:cTn id="1" dur="indefinite" restart="never" nodeType="tmRoot"/>
      </p:par>
    </p:tnLst>
  </p:timing>
  <p:txStyles>
    <p:titleStyle>
      <a:lvl1pPr algn="ctr" defTabSz="4176431" rtl="0" eaLnBrk="1" latinLnBrk="0" hangingPunct="1">
        <a:spcBef>
          <a:spcPct val="0"/>
        </a:spcBef>
        <a:buNone/>
        <a:defRPr kumimoji="1"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itchFamily="34" charset="0"/>
        <a:buChar char="–"/>
        <a:defRPr kumimoji="1"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itchFamily="34" charset="0"/>
        <a:buChar char="–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itchFamily="34" charset="0"/>
        <a:buChar char="»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1179348" y="8209556"/>
            <a:ext cx="15512957" cy="1152059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HGP創英角ｺﾞｼｯｸUB"/>
                <a:ea typeface="HGP創英角ｺﾞｼｯｸUB"/>
                <a:cs typeface="HGP創英角ｺﾞｼｯｸUB"/>
              </a:rPr>
              <a:t>図など</a:t>
            </a:r>
            <a:endParaRPr kumimoji="1" lang="ja-JP" altLang="en-US" dirty="0">
              <a:latin typeface="HGP創英角ｺﾞｼｯｸUB"/>
              <a:ea typeface="HGP創英角ｺﾞｼｯｸUB"/>
              <a:cs typeface="HGP創英角ｺﾞｼｯｸUB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607656" y="9734074"/>
            <a:ext cx="12201712" cy="22898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留意点（続き）</a:t>
            </a:r>
            <a:endParaRPr lang="en-US" altLang="ja-JP" b="1" dirty="0" smtClean="0">
              <a:solidFill>
                <a:srgbClr val="FF00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ヒラギノ角ゴ ProN W3"/>
            </a:endParaRPr>
          </a:p>
          <a:p>
            <a:endParaRPr lang="en-US" altLang="ja-JP" dirty="0" smtClean="0">
              <a:solidFill>
                <a:srgbClr val="FF00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ヒラギノ角ゴ ProN W3"/>
            </a:endParaRPr>
          </a:p>
          <a:p>
            <a:r>
              <a:rPr lang="ja-JP" altLang="en-US" dirty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➂</a:t>
            </a:r>
            <a:r>
              <a:rPr lang="ja-JP" altLang="en-US" u="sng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知財に関わる成果を公表する場合、記載事項には十分にご留意ください。</a:t>
            </a:r>
            <a:endParaRPr lang="en-US" altLang="ja-JP" u="sng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ヒラギノ角ゴ ProN W3"/>
            </a:endParaRPr>
          </a:p>
          <a:p>
            <a:r>
              <a:rPr lang="ja-JP" altLang="en-US" u="sng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（公知情報のみご記載ください）</a:t>
            </a:r>
            <a:endParaRPr lang="ja-JP" altLang="en-US" dirty="0">
              <a:solidFill>
                <a:srgbClr val="FF00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ヒラギノ角ゴ ProN W3"/>
            </a:endParaRPr>
          </a:p>
          <a:p>
            <a:r>
              <a:rPr lang="ja-JP" altLang="en-US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④</a:t>
            </a:r>
            <a:r>
              <a:rPr lang="en-US" altLang="ja-JP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A0</a:t>
            </a:r>
            <a:r>
              <a:rPr lang="ja-JP" altLang="en-US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サイズにて掲示します</a:t>
            </a:r>
            <a:endParaRPr lang="en-US" altLang="ja-JP" dirty="0" smtClean="0">
              <a:solidFill>
                <a:srgbClr val="FF00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ヒラギノ角ゴ ProN W3"/>
            </a:endParaRPr>
          </a:p>
          <a:p>
            <a:r>
              <a:rPr lang="ja-JP" altLang="en-US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⑤</a:t>
            </a:r>
            <a:r>
              <a:rPr lang="en-US" altLang="ja-JP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HG</a:t>
            </a:r>
            <a:r>
              <a:rPr lang="ja-JP" altLang="en-US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丸ｺﾞｼｯｸ</a:t>
            </a:r>
            <a:r>
              <a:rPr lang="en-US" altLang="ja-JP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M-PRO</a:t>
            </a:r>
            <a:r>
              <a:rPr lang="ja-JP" altLang="en-US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フォントを使用し、サイズは、</a:t>
            </a:r>
            <a:endParaRPr lang="en-US" altLang="ja-JP" dirty="0" smtClean="0">
              <a:solidFill>
                <a:srgbClr val="FF00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ヒラギノ角ゴ ProN W3"/>
            </a:endParaRPr>
          </a:p>
          <a:p>
            <a:r>
              <a:rPr lang="en-US" altLang="ja-JP" sz="8800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88</a:t>
            </a:r>
            <a:r>
              <a:rPr lang="en-US" altLang="ja-JP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, 82, </a:t>
            </a:r>
            <a:r>
              <a:rPr lang="en-US" altLang="ja-JP" sz="7200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7</a:t>
            </a:r>
            <a:r>
              <a:rPr lang="ja-JP" altLang="en-US" sz="7200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２</a:t>
            </a:r>
            <a:r>
              <a:rPr lang="en-US" altLang="ja-JP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, </a:t>
            </a:r>
            <a:r>
              <a:rPr lang="en-US" altLang="ja-JP" sz="6600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66</a:t>
            </a:r>
            <a:r>
              <a:rPr lang="en-US" altLang="ja-JP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, </a:t>
            </a:r>
            <a:r>
              <a:rPr lang="en-US" altLang="ja-JP" sz="5400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54</a:t>
            </a:r>
            <a:r>
              <a:rPr lang="en-US" altLang="ja-JP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, </a:t>
            </a:r>
            <a:r>
              <a:rPr lang="en-US" altLang="ja-JP" sz="4000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40</a:t>
            </a:r>
            <a:r>
              <a:rPr lang="ja-JP" altLang="en-US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などの使用をお願いします。</a:t>
            </a:r>
            <a:endParaRPr lang="en-US" altLang="ja-JP" dirty="0" smtClean="0">
              <a:solidFill>
                <a:srgbClr val="FF00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ヒラギノ角ゴ ProN W3"/>
            </a:endParaRPr>
          </a:p>
          <a:p>
            <a:endParaRPr lang="en-US" altLang="ja-JP" dirty="0" smtClean="0">
              <a:solidFill>
                <a:srgbClr val="FF00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ヒラギノ角ゴ ProN W3"/>
            </a:endParaRPr>
          </a:p>
          <a:p>
            <a:r>
              <a:rPr lang="ja-JP" altLang="en-US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⑥印刷前</a:t>
            </a:r>
            <a:r>
              <a:rPr lang="ja-JP" altLang="en-US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に戦略室による</a:t>
            </a:r>
            <a:r>
              <a:rPr lang="ja-JP" altLang="en-US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チェック</a:t>
            </a:r>
            <a:r>
              <a:rPr lang="ja-JP" altLang="en-US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を</a:t>
            </a:r>
            <a:r>
              <a:rPr lang="ja-JP" altLang="en-US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行</a:t>
            </a:r>
            <a:r>
              <a:rPr lang="ja-JP" altLang="en-US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います</a:t>
            </a:r>
            <a:endParaRPr lang="en-US" altLang="ja-JP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ヒラギノ角ゴ ProN W3"/>
            </a:endParaRPr>
          </a:p>
          <a:p>
            <a:endParaRPr lang="en-US" altLang="ja-JP" dirty="0">
              <a:solidFill>
                <a:srgbClr val="FF00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ヒラギノ角ゴ ProN W3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2172" y="20018618"/>
            <a:ext cx="16233728" cy="1775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ポスター作成に関わる留意点</a:t>
            </a:r>
            <a:endParaRPr kumimoji="1" lang="en-US" altLang="ja-JP" b="1" dirty="0" smtClean="0">
              <a:solidFill>
                <a:srgbClr val="FF00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ヒラギノ角ゴ ProN W3"/>
            </a:endParaRPr>
          </a:p>
          <a:p>
            <a:endParaRPr kumimoji="1" lang="en-US" altLang="ja-JP" b="1" dirty="0" smtClean="0">
              <a:solidFill>
                <a:srgbClr val="FF00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ヒラギノ角ゴ ProN W3"/>
            </a:endParaRPr>
          </a:p>
          <a:p>
            <a:r>
              <a:rPr kumimoji="1" lang="ja-JP" altLang="en-US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①上部・下部の帯色は改変しないでください。</a:t>
            </a:r>
            <a:r>
              <a:rPr lang="ja-JP" altLang="en-US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社名、問合せ先を記入してください。</a:t>
            </a:r>
            <a:endParaRPr lang="en-US" altLang="ja-JP" dirty="0" smtClean="0">
              <a:solidFill>
                <a:srgbClr val="FF00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ヒラギノ角ゴ ProN W3"/>
            </a:endParaRPr>
          </a:p>
          <a:p>
            <a:endParaRPr kumimoji="1" lang="en-US" altLang="ja-JP" dirty="0" smtClean="0">
              <a:solidFill>
                <a:srgbClr val="FF00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ヒラギノ角ゴ ProN W3"/>
            </a:endParaRPr>
          </a:p>
          <a:p>
            <a:r>
              <a:rPr lang="ja-JP" altLang="en-US" dirty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②</a:t>
            </a:r>
            <a:r>
              <a:rPr lang="ja-JP" altLang="en-US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可能な限り平易な表現をいただくとともに、</a:t>
            </a:r>
            <a:endParaRPr lang="en-US" altLang="ja-JP" dirty="0" smtClean="0">
              <a:solidFill>
                <a:srgbClr val="FF00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ヒラギノ角ゴ ProN W3"/>
            </a:endParaRPr>
          </a:p>
          <a:p>
            <a:r>
              <a:rPr lang="ja-JP" altLang="en-US" u="sng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・基盤となる技術</a:t>
            </a:r>
            <a:endParaRPr lang="en-US" altLang="ja-JP" u="sng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ヒラギノ角ゴ ProN W3"/>
            </a:endParaRPr>
          </a:p>
          <a:p>
            <a:r>
              <a:rPr lang="ja-JP" altLang="en-US" u="sng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・現有技術との比較、技術特徴</a:t>
            </a:r>
            <a:endParaRPr lang="en-US" altLang="ja-JP" u="sng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ヒラギノ角ゴ ProN W3"/>
            </a:endParaRPr>
          </a:p>
          <a:p>
            <a:r>
              <a:rPr lang="ja-JP" altLang="en-US" u="sng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・応用展開、現状課題</a:t>
            </a:r>
            <a:endParaRPr lang="en-US" altLang="ja-JP" u="sng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ヒラギノ角ゴ ProN W3"/>
            </a:endParaRPr>
          </a:p>
          <a:p>
            <a:r>
              <a:rPr lang="ja-JP" altLang="en-US" u="sng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・他社との協働に対する期待</a:t>
            </a:r>
            <a:endParaRPr lang="en-US" altLang="ja-JP" u="sng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ヒラギノ角ゴ ProN W3"/>
            </a:endParaRPr>
          </a:p>
          <a:p>
            <a:r>
              <a:rPr lang="ja-JP" altLang="en-US" dirty="0" smtClean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ProN W3"/>
              </a:rPr>
              <a:t>などを記載し、視覚に訴える工夫をし、作成お願いします。</a:t>
            </a:r>
            <a:endParaRPr lang="en-US" altLang="ja-JP" dirty="0" smtClean="0">
              <a:solidFill>
                <a:srgbClr val="FF00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ヒラギノ角ゴ ProN W3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7962371" y="33147000"/>
            <a:ext cx="11492282" cy="531635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HGP創英角ｺﾞｼｯｸUB"/>
                <a:ea typeface="HGP創英角ｺﾞｼｯｸUB"/>
                <a:cs typeface="HGP創英角ｺﾞｼｯｸUB"/>
              </a:rPr>
              <a:t>図など</a:t>
            </a:r>
            <a:endParaRPr kumimoji="1" lang="ja-JP" altLang="en-US" dirty="0">
              <a:latin typeface="HGP創英角ｺﾞｼｯｸUB"/>
              <a:ea typeface="HGP創英角ｺﾞｼｯｸUB"/>
              <a:cs typeface="HGP創英角ｺﾞｼｯｸUB"/>
            </a:endParaRPr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0" y="2478949"/>
            <a:ext cx="30243463" cy="3256186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 fontScale="97500"/>
          </a:bodyPr>
          <a:lstStyle>
            <a:lvl1pPr algn="ctr" defTabSz="4176431" rtl="0" eaLnBrk="1" latinLnBrk="0" hangingPunct="1">
              <a:spcBef>
                <a:spcPct val="0"/>
              </a:spcBef>
              <a:buNone/>
              <a:defRPr kumimoji="1" sz="20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0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P創英角ｺﾞｼｯｸUB"/>
              </a:rPr>
              <a:t>テーマ名</a:t>
            </a:r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-29627" y="5735135"/>
            <a:ext cx="29911751" cy="2474421"/>
          </a:xfrm>
          <a:prstGeom prst="rect">
            <a:avLst/>
          </a:prstGeom>
        </p:spPr>
        <p:txBody>
          <a:bodyPr vert="horz" lIns="417643" tIns="208822" rIns="417643" bIns="208822" rtlCol="0" anchor="ctr">
            <a:noAutofit/>
          </a:bodyPr>
          <a:lstStyle>
            <a:lvl1pPr algn="ctr" defTabSz="4176431" rtl="0" eaLnBrk="1" latinLnBrk="0" hangingPunct="1">
              <a:spcBef>
                <a:spcPct val="0"/>
              </a:spcBef>
              <a:buNone/>
              <a:defRPr kumimoji="1" sz="20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ja-JP" altLang="en-US" sz="8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Std W8"/>
              </a:rPr>
              <a:t>㈱〇〇〇〇〇〇</a:t>
            </a:r>
            <a:r>
              <a:rPr lang="ja-JP" altLang="en-US" sz="82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Std W8"/>
              </a:rPr>
              <a:t>（社名</a:t>
            </a:r>
            <a:r>
              <a:rPr lang="en-US" altLang="ja-JP" sz="82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Std W8"/>
              </a:rPr>
              <a:t>82</a:t>
            </a:r>
            <a:r>
              <a:rPr lang="ja-JP" altLang="en-US" sz="8200" dirty="0" err="1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Std W8"/>
              </a:rPr>
              <a:t>ｐ</a:t>
            </a:r>
            <a:r>
              <a:rPr lang="en-US" altLang="ja-JP" sz="8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Std W8"/>
              </a:rPr>
              <a:t>t</a:t>
            </a:r>
            <a:r>
              <a:rPr lang="ja-JP" altLang="en-US" sz="82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ヒラギノ角ゴ Std W8"/>
              </a:rPr>
              <a:t>）</a:t>
            </a:r>
            <a:endParaRPr lang="en-US" altLang="ja-JP" sz="82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ヒラギノ角ゴ Std W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1179348" y="39376350"/>
            <a:ext cx="27681402" cy="3468688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 fontScale="97500"/>
          </a:bodyPr>
          <a:lstStyle>
            <a:lvl1pPr algn="ctr" defTabSz="4176431" rtl="0" eaLnBrk="1" latinLnBrk="0" hangingPunct="1">
              <a:spcBef>
                <a:spcPct val="0"/>
              </a:spcBef>
              <a:buNone/>
              <a:defRPr kumimoji="1" sz="20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6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本案件に関する問合せ先</a:t>
            </a:r>
            <a:endParaRPr lang="en-US" altLang="ja-JP" sz="3600" b="1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36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P創英角ｺﾞｼｯｸUB"/>
              </a:rPr>
              <a:t>〇〇〇○○（問い合わせ先をご記入ください）</a:t>
            </a:r>
            <a:endParaRPr lang="ja-JP" altLang="en-US" sz="36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P創英角ｺﾞｼｯｸUB"/>
            </a:endParaRPr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719139" y="375829"/>
            <a:ext cx="14207110" cy="1773011"/>
          </a:xfrm>
          <a:prstGeom prst="rect">
            <a:avLst/>
          </a:prstGeom>
          <a:ln w="152400">
            <a:solidFill>
              <a:schemeClr val="bg1"/>
            </a:solidFill>
          </a:ln>
        </p:spPr>
        <p:txBody>
          <a:bodyPr vert="horz" lIns="417643" tIns="208822" rIns="417643" bIns="208822" rtlCol="0" anchor="ctr">
            <a:noAutofit/>
          </a:bodyPr>
          <a:lstStyle>
            <a:lvl1pPr algn="ctr" defTabSz="4176431" rtl="0" eaLnBrk="1" latinLnBrk="0" hangingPunct="1">
              <a:spcBef>
                <a:spcPct val="0"/>
              </a:spcBef>
              <a:buNone/>
              <a:defRPr kumimoji="1" sz="20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60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大阪大学産業科学研究所発ベンチャー</a:t>
            </a:r>
            <a:endParaRPr lang="ja-JP" altLang="en-US" sz="60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P創英角ｺﾞｼｯｸUB"/>
            </a:endParaRPr>
          </a:p>
        </p:txBody>
      </p:sp>
    </p:spTree>
    <p:extLst>
      <p:ext uri="{BB962C8B-B14F-4D97-AF65-F5344CB8AC3E}">
        <p14:creationId xmlns:p14="http://schemas.microsoft.com/office/powerpoint/2010/main" val="119583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858</TotalTime>
  <Words>191</Words>
  <Application>Microsoft Office PowerPoint</Application>
  <PresentationFormat>ユーザー設定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HGP創英角ｺﾞｼｯｸUB</vt:lpstr>
      <vt:lpstr>HG丸ｺﾞｼｯｸM-PRO</vt:lpstr>
      <vt:lpstr>ＭＳ Ｐゴシック</vt:lpstr>
      <vt:lpstr>ヒラギノ角ゴ ProN W3</vt:lpstr>
      <vt:lpstr>ヒラギノ角ゴ Std W8</vt:lpstr>
      <vt:lpstr>Arial</vt:lpstr>
      <vt:lpstr>Calibri</vt:lpstr>
      <vt:lpstr>Office テーマ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ohyagi</dc:creator>
  <cp:lastModifiedBy>Hisaaki KATO</cp:lastModifiedBy>
  <cp:revision>61</cp:revision>
  <cp:lastPrinted>2019-11-06T03:59:10Z</cp:lastPrinted>
  <dcterms:created xsi:type="dcterms:W3CDTF">2014-11-05T09:23:13Z</dcterms:created>
  <dcterms:modified xsi:type="dcterms:W3CDTF">2020-09-18T03:40:50Z</dcterms:modified>
</cp:coreProperties>
</file>