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43463" cy="42845038"/>
  <p:notesSz cx="6797675" cy="9926638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orient="horz" pos="24380">
          <p15:clr>
            <a:srgbClr val="A4A3A4"/>
          </p15:clr>
        </p15:guide>
        <p15:guide id="3" pos="453">
          <p15:clr>
            <a:srgbClr val="A4A3A4"/>
          </p15:clr>
        </p15:guide>
        <p15:guide id="4" pos="18597">
          <p15:clr>
            <a:srgbClr val="A4A3A4"/>
          </p15:clr>
        </p15:guide>
        <p15:guide id="5" orient="horz" pos="39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  <p15:guide id="3" orient="horz" pos="3126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puter" initials="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75" autoAdjust="0"/>
    <p:restoredTop sz="94700" autoAdjust="0"/>
  </p:normalViewPr>
  <p:slideViewPr>
    <p:cSldViewPr snapToGrid="0">
      <p:cViewPr varScale="1">
        <p:scale>
          <a:sx n="18" d="100"/>
          <a:sy n="18" d="100"/>
        </p:scale>
        <p:origin x="1572" y="96"/>
      </p:cViewPr>
      <p:guideLst>
        <p:guide orient="horz" pos="3968"/>
        <p:guide orient="horz" pos="24380"/>
        <p:guide pos="453"/>
        <p:guide pos="18597"/>
        <p:guide orient="horz" pos="39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20"/>
      </p:cViewPr>
      <p:guideLst>
        <p:guide orient="horz" pos="3130"/>
        <p:guide pos="2143"/>
        <p:guide orient="horz" pos="3126"/>
        <p:guide pos="2141"/>
      </p:guideLst>
    </p:cSldViewPr>
  </p:notesViewPr>
  <p:gridSpacing cx="720089" cy="72008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0E9E348B-3C7A-44D8-90FE-07251D964A65}" type="datetimeFigureOut">
              <a:rPr kumimoji="1" lang="ja-JP" altLang="en-US" smtClean="0"/>
              <a:t>2020/9/18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4538"/>
            <a:ext cx="26273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244" y="4715192"/>
            <a:ext cx="5437188" cy="4466274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0C9CC750-D56A-4028-972A-4BB59738A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15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260" y="13309736"/>
            <a:ext cx="25706944" cy="918391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36520" y="24278856"/>
            <a:ext cx="21170424" cy="109492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7930" y="29991528"/>
            <a:ext cx="18146078" cy="354066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27930" y="3828284"/>
            <a:ext cx="18146078" cy="25707023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27930" y="33532196"/>
            <a:ext cx="18146078" cy="5028338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64"/>
            <a:ext cx="30243462" cy="42730909"/>
          </a:xfrm>
          <a:prstGeom prst="rect">
            <a:avLst/>
          </a:prstGeom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2175" y="1715789"/>
            <a:ext cx="27219117" cy="7140839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175" y="9997179"/>
            <a:ext cx="27219117" cy="28275745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2173" y="39711006"/>
            <a:ext cx="7056808" cy="2281102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72048-EC2A-44E1-8150-D147FF0F832B}" type="datetimeFigureOut">
              <a:rPr kumimoji="1" lang="ja-JP" altLang="en-US" smtClean="0"/>
              <a:pPr/>
              <a:t>2020/9/18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iming>
    <p:tnLst>
      <p:par>
        <p:cTn id="1" dur="indefinite" restart="never" nodeType="tmRoot"/>
      </p:par>
    </p:tnLst>
  </p:timing>
  <p:txStyles>
    <p:titleStyle>
      <a:lvl1pPr algn="ctr" defTabSz="4176431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179348" y="8209556"/>
            <a:ext cx="15512957" cy="115205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607656" y="9734074"/>
            <a:ext cx="12201712" cy="22898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留意点（続き）</a:t>
            </a:r>
            <a:endParaRPr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➂</a:t>
            </a:r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知財に関わる成果を公表する場合、記載事項には十分にご留意ください。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（公知情報のみご記載ください）</a:t>
            </a:r>
            <a:endParaRPr lang="ja-JP" altLang="en-US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④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A0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サイズにて掲示します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⑤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HG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丸ｺﾞｼｯｸ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M-PRO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フォントを使用し、サイズは、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en-US" altLang="ja-JP" sz="88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88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82, </a:t>
            </a:r>
            <a:r>
              <a:rPr lang="en-US" altLang="ja-JP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7</a:t>
            </a:r>
            <a:r>
              <a:rPr lang="ja-JP" altLang="en-US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２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66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66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54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54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40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40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などの使用をお願いします。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⑥印刷前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に戦略室による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チェック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を</a:t>
            </a:r>
            <a:r>
              <a:rPr lang="ja-JP" altLang="en-US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行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います</a:t>
            </a:r>
            <a:endParaRPr lang="en-US" altLang="ja-JP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2172" y="20018618"/>
            <a:ext cx="16233728" cy="1775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ポスター作成に関わる留意点</a:t>
            </a:r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kumimoji="1"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①上部・下部の帯色は改変しないでください。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社名、問合せ先を記入してください。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kumimoji="1"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②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可能な限り平易な表現をいただくとともに、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・基盤となる技術</a:t>
            </a:r>
            <a:endParaRPr lang="en-US" altLang="ja-JP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・現有技術との比較、技術特徴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・応用展開、現状課題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・他社との協働に対する期待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などを記載し、視覚に訴える工夫をし、作成お願いします。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62371" y="33147000"/>
            <a:ext cx="11492282" cy="53163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2478949"/>
            <a:ext cx="30243463" cy="3256186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75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P創英角ｺﾞｼｯｸUB"/>
              </a:rPr>
              <a:t>テーマ名</a:t>
            </a: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-29627" y="5735135"/>
            <a:ext cx="29911751" cy="2474421"/>
          </a:xfrm>
          <a:prstGeom prst="rect">
            <a:avLst/>
          </a:prstGeom>
        </p:spPr>
        <p:txBody>
          <a:bodyPr vert="horz" lIns="417643" tIns="208822" rIns="417643" bIns="208822" rtlCol="0" anchor="ctr">
            <a:noAutofit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8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㈱〇〇〇〇〇〇</a:t>
            </a:r>
            <a:r>
              <a:rPr lang="ja-JP" altLang="en-US" sz="82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（社名</a:t>
            </a:r>
            <a:r>
              <a:rPr lang="en-US" altLang="ja-JP" sz="82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82</a:t>
            </a:r>
            <a:r>
              <a:rPr lang="ja-JP" altLang="en-US" sz="8200" dirty="0" err="1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ｐ</a:t>
            </a:r>
            <a:r>
              <a:rPr lang="en-US" altLang="ja-JP" sz="8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t</a:t>
            </a:r>
            <a:r>
              <a:rPr lang="ja-JP" altLang="en-US" sz="82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）</a:t>
            </a:r>
            <a:endParaRPr lang="en-US" altLang="ja-JP" sz="82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Std W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179348" y="39376350"/>
            <a:ext cx="27681402" cy="3468688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75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本案件に関する問合せ先</a:t>
            </a:r>
            <a:endParaRPr lang="en-US" altLang="ja-JP" sz="3600" b="1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36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P創英角ｺﾞｼｯｸUB"/>
              </a:rPr>
              <a:t>〇〇〇○○（問い合わせ先をご記入ください）</a:t>
            </a:r>
            <a:endParaRPr lang="ja-JP" altLang="en-US" sz="36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P創英角ｺﾞｼｯｸUB"/>
            </a:endParaRP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719139" y="375829"/>
            <a:ext cx="14207110" cy="1773011"/>
          </a:xfrm>
          <a:prstGeom prst="rect">
            <a:avLst/>
          </a:prstGeom>
          <a:ln w="152400">
            <a:solidFill>
              <a:schemeClr val="bg1"/>
            </a:solidFill>
          </a:ln>
        </p:spPr>
        <p:txBody>
          <a:bodyPr vert="horz" lIns="417643" tIns="208822" rIns="417643" bIns="208822" rtlCol="0" anchor="ctr">
            <a:noAutofit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60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大阪大学産業科学研究所発ベンチャー</a:t>
            </a:r>
            <a:endParaRPr lang="ja-JP" altLang="en-US" sz="60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P創英角ｺﾞｼｯｸUB"/>
            </a:endParaRPr>
          </a:p>
        </p:txBody>
      </p:sp>
    </p:spTree>
    <p:extLst>
      <p:ext uri="{BB962C8B-B14F-4D97-AF65-F5344CB8AC3E}">
        <p14:creationId xmlns:p14="http://schemas.microsoft.com/office/powerpoint/2010/main" val="119583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</TotalTime>
  <Words>191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ヒラギノ角ゴ ProN W3</vt:lpstr>
      <vt:lpstr>ヒラギノ角ゴ Std W8</vt:lpstr>
      <vt:lpstr>Arial</vt:lpstr>
      <vt:lpstr>Calibri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ohyagi</dc:creator>
  <cp:lastModifiedBy>Hisaaki KATO</cp:lastModifiedBy>
  <cp:revision>61</cp:revision>
  <cp:lastPrinted>2019-11-06T03:59:10Z</cp:lastPrinted>
  <dcterms:created xsi:type="dcterms:W3CDTF">2014-11-05T09:23:13Z</dcterms:created>
  <dcterms:modified xsi:type="dcterms:W3CDTF">2020-09-18T03:40:50Z</dcterms:modified>
</cp:coreProperties>
</file>