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7" r:id="rId3"/>
    <p:sldId id="256" r:id="rId4"/>
    <p:sldId id="258" r:id="rId5"/>
    <p:sldId id="259" r:id="rId6"/>
    <p:sldId id="261"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37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1909175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2573190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4228470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1255068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254767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210406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1242495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203298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164925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604926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6613B99-810D-4A37-BAB2-6FF288490C90}" type="datetimeFigureOut">
              <a:rPr kumimoji="1" lang="ja-JP" altLang="en-US" smtClean="0"/>
              <a:t>2015/8/20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1457942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13B99-810D-4A37-BAB2-6FF288490C90}" type="datetimeFigureOut">
              <a:rPr kumimoji="1" lang="ja-JP" altLang="en-US" smtClean="0"/>
              <a:t>2015/8/20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016B3-4D93-462B-95A4-CA0BBADD5087}" type="slidenum">
              <a:rPr kumimoji="1" lang="ja-JP" altLang="en-US" smtClean="0"/>
              <a:t>‹#›</a:t>
            </a:fld>
            <a:endParaRPr kumimoji="1" lang="ja-JP" altLang="en-US"/>
          </a:p>
        </p:txBody>
      </p:sp>
    </p:spTree>
    <p:extLst>
      <p:ext uri="{BB962C8B-B14F-4D97-AF65-F5344CB8AC3E}">
        <p14:creationId xmlns:p14="http://schemas.microsoft.com/office/powerpoint/2010/main" val="2055016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83920" y="1402080"/>
            <a:ext cx="7481535" cy="584775"/>
          </a:xfrm>
          <a:prstGeom prst="rect">
            <a:avLst/>
          </a:prstGeom>
          <a:noFill/>
        </p:spPr>
        <p:txBody>
          <a:bodyPr wrap="none" rtlCol="0">
            <a:spAutoFit/>
          </a:bodyPr>
          <a:lstStyle/>
          <a:p>
            <a:r>
              <a:rPr kumimoji="1" lang="ja-JP" altLang="en-US" sz="3200" dirty="0" smtClean="0"/>
              <a:t>量子ビーム科学研究施設でやっていること</a:t>
            </a:r>
            <a:endParaRPr kumimoji="1" lang="ja-JP" altLang="en-US" sz="3200" dirty="0"/>
          </a:p>
        </p:txBody>
      </p:sp>
      <p:sp>
        <p:nvSpPr>
          <p:cNvPr id="3" name="テキスト ボックス 2"/>
          <p:cNvSpPr txBox="1"/>
          <p:nvPr/>
        </p:nvSpPr>
        <p:spPr>
          <a:xfrm>
            <a:off x="2021839" y="4215934"/>
            <a:ext cx="4846099" cy="2308324"/>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kumimoji="1" lang="ja-JP" altLang="en-US" dirty="0" smtClean="0"/>
              <a:t>放射線と物質との相互作用に関する研究</a:t>
            </a:r>
            <a:endParaRPr kumimoji="1" lang="en-US" altLang="ja-JP" dirty="0" smtClean="0"/>
          </a:p>
          <a:p>
            <a:pPr marL="285750" indent="-285750">
              <a:lnSpc>
                <a:spcPct val="200000"/>
              </a:lnSpc>
              <a:buFont typeface="Arial" panose="020B0604020202020204" pitchFamily="34" charset="0"/>
              <a:buChar char="•"/>
            </a:pPr>
            <a:r>
              <a:rPr lang="ja-JP" altLang="en-US" dirty="0"/>
              <a:t>放射線</a:t>
            </a:r>
            <a:r>
              <a:rPr lang="ja-JP" altLang="en-US" dirty="0" smtClean="0"/>
              <a:t>の発生・利用</a:t>
            </a:r>
            <a:endParaRPr lang="en-US" altLang="ja-JP" dirty="0" smtClean="0"/>
          </a:p>
          <a:p>
            <a:pPr marL="285750" indent="-285750">
              <a:lnSpc>
                <a:spcPct val="200000"/>
              </a:lnSpc>
              <a:buFont typeface="Arial" panose="020B0604020202020204" pitchFamily="34" charset="0"/>
              <a:buChar char="•"/>
            </a:pPr>
            <a:r>
              <a:rPr kumimoji="1" lang="ja-JP" altLang="en-US" dirty="0"/>
              <a:t>放射線</a:t>
            </a:r>
            <a:r>
              <a:rPr kumimoji="1" lang="ja-JP" altLang="en-US" dirty="0" smtClean="0"/>
              <a:t>の安全管理</a:t>
            </a:r>
            <a:endParaRPr kumimoji="1" lang="en-US" altLang="ja-JP" dirty="0" smtClean="0"/>
          </a:p>
          <a:p>
            <a:pPr marL="285750" indent="-285750">
              <a:lnSpc>
                <a:spcPct val="200000"/>
              </a:lnSpc>
              <a:buFont typeface="Arial" panose="020B0604020202020204" pitchFamily="34" charset="0"/>
              <a:buChar char="•"/>
            </a:pPr>
            <a:endParaRPr kumimoji="1" lang="ja-JP" altLang="en-US" dirty="0"/>
          </a:p>
        </p:txBody>
      </p:sp>
      <p:sp>
        <p:nvSpPr>
          <p:cNvPr id="4" name="テキスト ボックス 3"/>
          <p:cNvSpPr txBox="1"/>
          <p:nvPr/>
        </p:nvSpPr>
        <p:spPr>
          <a:xfrm>
            <a:off x="1399332" y="3332311"/>
            <a:ext cx="6399509" cy="369332"/>
          </a:xfrm>
          <a:prstGeom prst="rect">
            <a:avLst/>
          </a:prstGeom>
          <a:noFill/>
        </p:spPr>
        <p:txBody>
          <a:bodyPr wrap="none" rtlCol="0">
            <a:spAutoFit/>
          </a:bodyPr>
          <a:lstStyle/>
          <a:p>
            <a:r>
              <a:rPr kumimoji="1" lang="ja-JP" altLang="en-US" dirty="0" smtClean="0"/>
              <a:t>放射線とは物質を電離する能力のある光・電子等を指します。</a:t>
            </a:r>
            <a:endParaRPr kumimoji="1" lang="ja-JP" altLang="en-US" dirty="0"/>
          </a:p>
        </p:txBody>
      </p:sp>
      <p:sp>
        <p:nvSpPr>
          <p:cNvPr id="5" name="雲 4"/>
          <p:cNvSpPr/>
          <p:nvPr/>
        </p:nvSpPr>
        <p:spPr>
          <a:xfrm>
            <a:off x="883920" y="1237267"/>
            <a:ext cx="914400" cy="914400"/>
          </a:xfrm>
          <a:prstGeom prst="cloud">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雲 6"/>
          <p:cNvSpPr/>
          <p:nvPr/>
        </p:nvSpPr>
        <p:spPr>
          <a:xfrm>
            <a:off x="1798320" y="1237267"/>
            <a:ext cx="1137920" cy="914400"/>
          </a:xfrm>
          <a:prstGeom prst="cloud">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59943" y="843195"/>
            <a:ext cx="2635657" cy="369332"/>
          </a:xfrm>
          <a:prstGeom prst="rect">
            <a:avLst/>
          </a:prstGeom>
        </p:spPr>
        <p:txBody>
          <a:bodyPr wrap="none">
            <a:spAutoFit/>
          </a:bodyPr>
          <a:lstStyle/>
          <a:p>
            <a:pPr algn="ctr"/>
            <a:r>
              <a:rPr lang="ja-JP" altLang="en-US" dirty="0">
                <a:solidFill>
                  <a:srgbClr val="FF0000"/>
                </a:solidFill>
              </a:rPr>
              <a:t>光、電子、原子、イオン等</a:t>
            </a:r>
          </a:p>
        </p:txBody>
      </p:sp>
      <p:sp>
        <p:nvSpPr>
          <p:cNvPr id="9" name="テキスト ボックス 8"/>
          <p:cNvSpPr txBox="1"/>
          <p:nvPr/>
        </p:nvSpPr>
        <p:spPr>
          <a:xfrm>
            <a:off x="1798320" y="2131814"/>
            <a:ext cx="2800767" cy="369332"/>
          </a:xfrm>
          <a:prstGeom prst="rect">
            <a:avLst/>
          </a:prstGeom>
          <a:noFill/>
        </p:spPr>
        <p:txBody>
          <a:bodyPr wrap="none" rtlCol="0">
            <a:spAutoFit/>
          </a:bodyPr>
          <a:lstStyle/>
          <a:p>
            <a:r>
              <a:rPr kumimoji="1" lang="ja-JP" altLang="en-US" dirty="0" smtClean="0">
                <a:solidFill>
                  <a:srgbClr val="0070C0"/>
                </a:solidFill>
              </a:rPr>
              <a:t>運動する方向が揃っている</a:t>
            </a:r>
            <a:endParaRPr kumimoji="1" lang="ja-JP" altLang="en-US" dirty="0">
              <a:solidFill>
                <a:srgbClr val="0070C0"/>
              </a:solidFill>
            </a:endParaRPr>
          </a:p>
        </p:txBody>
      </p:sp>
      <p:sp>
        <p:nvSpPr>
          <p:cNvPr id="10" name="屈折矢印 9"/>
          <p:cNvSpPr/>
          <p:nvPr/>
        </p:nvSpPr>
        <p:spPr>
          <a:xfrm rot="5400000">
            <a:off x="1789334" y="2421885"/>
            <a:ext cx="483079" cy="672813"/>
          </a:xfrm>
          <a:prstGeom prst="bentUp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367280" y="2702978"/>
            <a:ext cx="3114955" cy="369332"/>
          </a:xfrm>
          <a:prstGeom prst="rect">
            <a:avLst/>
          </a:prstGeom>
          <a:noFill/>
        </p:spPr>
        <p:txBody>
          <a:bodyPr wrap="none" rtlCol="0">
            <a:spAutoFit/>
          </a:bodyPr>
          <a:lstStyle/>
          <a:p>
            <a:r>
              <a:rPr kumimoji="1" lang="ja-JP" altLang="en-US" b="1" dirty="0" smtClean="0">
                <a:solidFill>
                  <a:schemeClr val="accent6"/>
                </a:solidFill>
              </a:rPr>
              <a:t>エネルギーが高ければ放射線</a:t>
            </a:r>
            <a:endParaRPr kumimoji="1" lang="ja-JP" altLang="en-US" b="1" dirty="0">
              <a:solidFill>
                <a:schemeClr val="accent6"/>
              </a:solidFill>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0443" y="293674"/>
            <a:ext cx="630677" cy="684000"/>
          </a:xfrm>
          <a:prstGeom prst="rect">
            <a:avLst/>
          </a:prstGeom>
        </p:spPr>
      </p:pic>
      <p:sp>
        <p:nvSpPr>
          <p:cNvPr id="15" name="円形吹き出し 14"/>
          <p:cNvSpPr/>
          <p:nvPr/>
        </p:nvSpPr>
        <p:spPr>
          <a:xfrm>
            <a:off x="1399332" y="635674"/>
            <a:ext cx="5468606" cy="705422"/>
          </a:xfrm>
          <a:prstGeom prst="wedgeEllipseCallout">
            <a:avLst>
              <a:gd name="adj1" fmla="val -56046"/>
              <a:gd name="adj2" fmla="val -598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ようこそ、量子ビーム科学研究施設</a:t>
            </a:r>
            <a:r>
              <a:rPr lang="ja-JP" altLang="en-US" dirty="0" smtClean="0">
                <a:solidFill>
                  <a:schemeClr val="tx1"/>
                </a:solidFill>
              </a:rPr>
              <a:t>へ</a:t>
            </a:r>
            <a:endParaRPr lang="ja-JP" altLang="en-US" dirty="0">
              <a:solidFill>
                <a:schemeClr val="tx1"/>
              </a:solidFill>
            </a:endParaRPr>
          </a:p>
        </p:txBody>
      </p:sp>
    </p:spTree>
    <p:extLst>
      <p:ext uri="{BB962C8B-B14F-4D97-AF65-F5344CB8AC3E}">
        <p14:creationId xmlns:p14="http://schemas.microsoft.com/office/powerpoint/2010/main" val="422903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1" fill="hold" nodeType="clickEffect">
                                  <p:stCondLst>
                                    <p:cond delay="0"/>
                                  </p:stCondLst>
                                  <p:childTnLst>
                                    <p:anim calcmode="lin" valueType="num">
                                      <p:cBhvr additive="base">
                                        <p:cTn id="12" dur="500"/>
                                        <p:tgtEl>
                                          <p:spTgt spid="14"/>
                                        </p:tgtEl>
                                        <p:attrNameLst>
                                          <p:attrName>ppt_x</p:attrName>
                                        </p:attrNameLst>
                                      </p:cBhvr>
                                      <p:tavLst>
                                        <p:tav tm="0">
                                          <p:val>
                                            <p:strVal val="ppt_x"/>
                                          </p:val>
                                        </p:tav>
                                        <p:tav tm="100000">
                                          <p:val>
                                            <p:strVal val="ppt_x"/>
                                          </p:val>
                                        </p:tav>
                                      </p:tavLst>
                                    </p:anim>
                                    <p:anim calcmode="lin" valueType="num">
                                      <p:cBhvr additive="base">
                                        <p:cTn id="13" dur="500"/>
                                        <p:tgtEl>
                                          <p:spTgt spid="14"/>
                                        </p:tgtEl>
                                        <p:attrNameLst>
                                          <p:attrName>ppt_y</p:attrName>
                                        </p:attrNameLst>
                                      </p:cBhvr>
                                      <p:tavLst>
                                        <p:tav tm="0">
                                          <p:val>
                                            <p:strVal val="ppt_y"/>
                                          </p:val>
                                        </p:tav>
                                        <p:tav tm="100000">
                                          <p:val>
                                            <p:strVal val="0-ppt_h/2"/>
                                          </p:val>
                                        </p:tav>
                                      </p:tavLst>
                                    </p:anim>
                                    <p:set>
                                      <p:cBhvr>
                                        <p:cTn id="14" dur="1" fill="hold">
                                          <p:stCondLst>
                                            <p:cond delay="499"/>
                                          </p:stCondLst>
                                        </p:cTn>
                                        <p:tgtEl>
                                          <p:spTgt spid="14"/>
                                        </p:tgtEl>
                                        <p:attrNameLst>
                                          <p:attrName>style.visibility</p:attrName>
                                        </p:attrNameLst>
                                      </p:cBhvr>
                                      <p:to>
                                        <p:strVal val="hidden"/>
                                      </p:to>
                                    </p:set>
                                  </p:childTnLst>
                                </p:cTn>
                              </p:par>
                              <p:par>
                                <p:cTn id="15" presetID="2" presetClass="exit" presetSubtype="1" fill="hold" grpId="1" nodeType="withEffect">
                                  <p:stCondLst>
                                    <p:cond delay="0"/>
                                  </p:stCondLst>
                                  <p:childTnLst>
                                    <p:anim calcmode="lin" valueType="num">
                                      <p:cBhvr additive="base">
                                        <p:cTn id="16" dur="500"/>
                                        <p:tgtEl>
                                          <p:spTgt spid="15"/>
                                        </p:tgtEl>
                                        <p:attrNameLst>
                                          <p:attrName>ppt_x</p:attrName>
                                        </p:attrNameLst>
                                      </p:cBhvr>
                                      <p:tavLst>
                                        <p:tav tm="0">
                                          <p:val>
                                            <p:strVal val="ppt_x"/>
                                          </p:val>
                                        </p:tav>
                                        <p:tav tm="100000">
                                          <p:val>
                                            <p:strVal val="ppt_x"/>
                                          </p:val>
                                        </p:tav>
                                      </p:tavLst>
                                    </p:anim>
                                    <p:anim calcmode="lin" valueType="num">
                                      <p:cBhvr additive="base">
                                        <p:cTn id="17" dur="500"/>
                                        <p:tgtEl>
                                          <p:spTgt spid="15"/>
                                        </p:tgtEl>
                                        <p:attrNameLst>
                                          <p:attrName>ppt_y</p:attrName>
                                        </p:attrNameLst>
                                      </p:cBhvr>
                                      <p:tavLst>
                                        <p:tav tm="0">
                                          <p:val>
                                            <p:strVal val="ppt_y"/>
                                          </p:val>
                                        </p:tav>
                                        <p:tav tm="100000">
                                          <p:val>
                                            <p:strVal val="0-ppt_h/2"/>
                                          </p:val>
                                        </p:tav>
                                      </p:tavLst>
                                    </p:anim>
                                    <p:set>
                                      <p:cBhvr>
                                        <p:cTn id="18" dur="1" fill="hold">
                                          <p:stCondLst>
                                            <p:cond delay="499"/>
                                          </p:stCondLst>
                                        </p:cTn>
                                        <p:tgtEl>
                                          <p:spTgt spid="15"/>
                                        </p:tgtEl>
                                        <p:attrNameLst>
                                          <p:attrName>style.visibility</p:attrName>
                                        </p:attrNameLst>
                                      </p:cBhvr>
                                      <p:to>
                                        <p:strVal val="hidden"/>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0-#ppt_h/2"/>
                                          </p:val>
                                        </p:tav>
                                        <p:tav tm="100000">
                                          <p:val>
                                            <p:strVal val="#ppt_y"/>
                                          </p:val>
                                        </p:tav>
                                      </p:tavLst>
                                    </p:anim>
                                  </p:childTnLst>
                                </p:cTn>
                              </p:par>
                              <p:par>
                                <p:cTn id="28" presetID="2" presetClass="entr" presetSubtype="1"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ppt_x"/>
                                          </p:val>
                                        </p:tav>
                                        <p:tav tm="100000">
                                          <p:val>
                                            <p:strVal val="#ppt_x"/>
                                          </p:val>
                                        </p:tav>
                                      </p:tavLst>
                                    </p:anim>
                                    <p:anim calcmode="lin" valueType="num">
                                      <p:cBhvr additive="base">
                                        <p:cTn id="4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1+#ppt_w/2"/>
                                          </p:val>
                                        </p:tav>
                                        <p:tav tm="100000">
                                          <p:val>
                                            <p:strVal val="#ppt_x"/>
                                          </p:val>
                                        </p:tav>
                                      </p:tavLst>
                                    </p:anim>
                                    <p:anim calcmode="lin" valueType="num">
                                      <p:cBhvr additive="base">
                                        <p:cTn id="47" dur="500" fill="hold"/>
                                        <p:tgtEl>
                                          <p:spTgt spid="10"/>
                                        </p:tgtEl>
                                        <p:attrNameLst>
                                          <p:attrName>ppt_y</p:attrName>
                                        </p:attrNameLst>
                                      </p:cBhvr>
                                      <p:tavLst>
                                        <p:tav tm="0">
                                          <p:val>
                                            <p:strVal val="#ppt_y"/>
                                          </p:val>
                                        </p:tav>
                                        <p:tav tm="100000">
                                          <p:val>
                                            <p:strVal val="#ppt_y"/>
                                          </p:val>
                                        </p:tav>
                                      </p:tavLst>
                                    </p:anim>
                                  </p:childTnLst>
                                </p:cTn>
                              </p:par>
                              <p:par>
                                <p:cTn id="48" presetID="2" presetClass="entr" presetSubtype="2"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additive="base">
                                        <p:cTn id="50" dur="500" fill="hold"/>
                                        <p:tgtEl>
                                          <p:spTgt spid="11"/>
                                        </p:tgtEl>
                                        <p:attrNameLst>
                                          <p:attrName>ppt_x</p:attrName>
                                        </p:attrNameLst>
                                      </p:cBhvr>
                                      <p:tavLst>
                                        <p:tav tm="0">
                                          <p:val>
                                            <p:strVal val="1+#ppt_w/2"/>
                                          </p:val>
                                        </p:tav>
                                        <p:tav tm="100000">
                                          <p:val>
                                            <p:strVal val="#ppt_x"/>
                                          </p:val>
                                        </p:tav>
                                      </p:tavLst>
                                    </p:anim>
                                    <p:anim calcmode="lin" valueType="num">
                                      <p:cBhvr additive="base">
                                        <p:cTn id="51"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 calcmode="lin" valueType="num">
                                      <p:cBhvr additive="base">
                                        <p:cTn id="56" dur="500" fill="hold"/>
                                        <p:tgtEl>
                                          <p:spTgt spid="4"/>
                                        </p:tgtEl>
                                        <p:attrNameLst>
                                          <p:attrName>ppt_x</p:attrName>
                                        </p:attrNameLst>
                                      </p:cBhvr>
                                      <p:tavLst>
                                        <p:tav tm="0">
                                          <p:val>
                                            <p:strVal val="#ppt_x"/>
                                          </p:val>
                                        </p:tav>
                                        <p:tav tm="100000">
                                          <p:val>
                                            <p:strVal val="#ppt_x"/>
                                          </p:val>
                                        </p:tav>
                                      </p:tavLst>
                                    </p:anim>
                                    <p:anim calcmode="lin" valueType="num">
                                      <p:cBhvr additive="base">
                                        <p:cTn id="5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additive="base">
                                        <p:cTn id="62" dur="500" fill="hold"/>
                                        <p:tgtEl>
                                          <p:spTgt spid="3"/>
                                        </p:tgtEl>
                                        <p:attrNameLst>
                                          <p:attrName>ppt_x</p:attrName>
                                        </p:attrNameLst>
                                      </p:cBhvr>
                                      <p:tavLst>
                                        <p:tav tm="0">
                                          <p:val>
                                            <p:strVal val="#ppt_x"/>
                                          </p:val>
                                        </p:tav>
                                        <p:tav tm="100000">
                                          <p:val>
                                            <p:strVal val="#ppt_x"/>
                                          </p:val>
                                        </p:tav>
                                      </p:tavLst>
                                    </p:anim>
                                    <p:anim calcmode="lin" valueType="num">
                                      <p:cBhvr additive="base">
                                        <p:cTn id="6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animBg="1"/>
      <p:bldP spid="7" grpId="0" animBg="1"/>
      <p:bldP spid="8" grpId="0"/>
      <p:bldP spid="9" grpId="0"/>
      <p:bldP spid="10" grpId="0" animBg="1"/>
      <p:bldP spid="11" grpId="0"/>
      <p:bldP spid="15" grpId="0" animBg="1"/>
      <p:bldP spid="1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384300" y="1651000"/>
            <a:ext cx="1778000" cy="1333500"/>
          </a:xfrm>
          <a:prstGeom prst="rect">
            <a:avLst/>
          </a:prstGeom>
        </p:spPr>
      </p:pic>
      <p:pic>
        <p:nvPicPr>
          <p:cNvPr id="5" name="図 4"/>
          <p:cNvPicPr>
            <a:picLocks noChangeAspect="1"/>
          </p:cNvPicPr>
          <p:nvPr/>
        </p:nvPicPr>
        <p:blipFill>
          <a:blip r:embed="rId3"/>
          <a:stretch>
            <a:fillRect/>
          </a:stretch>
        </p:blipFill>
        <p:spPr>
          <a:xfrm>
            <a:off x="5218543" y="1663700"/>
            <a:ext cx="2926080" cy="1625600"/>
          </a:xfrm>
          <a:prstGeom prst="rect">
            <a:avLst/>
          </a:prstGeom>
        </p:spPr>
      </p:pic>
      <p:sp>
        <p:nvSpPr>
          <p:cNvPr id="6" name="テキスト ボックス 5"/>
          <p:cNvSpPr txBox="1"/>
          <p:nvPr/>
        </p:nvSpPr>
        <p:spPr>
          <a:xfrm>
            <a:off x="1555318" y="723900"/>
            <a:ext cx="877163" cy="646331"/>
          </a:xfrm>
          <a:prstGeom prst="rect">
            <a:avLst/>
          </a:prstGeom>
          <a:noFill/>
        </p:spPr>
        <p:txBody>
          <a:bodyPr wrap="none" rtlCol="0">
            <a:spAutoFit/>
          </a:bodyPr>
          <a:lstStyle/>
          <a:p>
            <a:pPr algn="ctr"/>
            <a:r>
              <a:rPr kumimoji="1" lang="ja-JP" altLang="en-US" dirty="0" err="1" smtClean="0"/>
              <a:t>げん</a:t>
            </a:r>
            <a:r>
              <a:rPr kumimoji="1" lang="ja-JP" altLang="en-US" dirty="0" smtClean="0"/>
              <a:t>し</a:t>
            </a:r>
            <a:endParaRPr kumimoji="1" lang="en-US" altLang="ja-JP" dirty="0" smtClean="0"/>
          </a:p>
          <a:p>
            <a:pPr algn="ctr"/>
            <a:r>
              <a:rPr lang="ja-JP" altLang="en-US" dirty="0" smtClean="0"/>
              <a:t>（原子）</a:t>
            </a:r>
            <a:endParaRPr kumimoji="1" lang="ja-JP" altLang="en-US" dirty="0"/>
          </a:p>
        </p:txBody>
      </p:sp>
      <p:sp>
        <p:nvSpPr>
          <p:cNvPr id="7" name="テキスト ボックス 6"/>
          <p:cNvSpPr txBox="1"/>
          <p:nvPr/>
        </p:nvSpPr>
        <p:spPr>
          <a:xfrm>
            <a:off x="6153579" y="809967"/>
            <a:ext cx="877163" cy="646331"/>
          </a:xfrm>
          <a:prstGeom prst="rect">
            <a:avLst/>
          </a:prstGeom>
          <a:noFill/>
        </p:spPr>
        <p:txBody>
          <a:bodyPr wrap="none" rtlCol="0">
            <a:spAutoFit/>
          </a:bodyPr>
          <a:lstStyle/>
          <a:p>
            <a:pPr algn="ctr"/>
            <a:r>
              <a:rPr kumimoji="1" lang="ja-JP" altLang="en-US" dirty="0" smtClean="0"/>
              <a:t>ぶんし</a:t>
            </a:r>
            <a:endParaRPr kumimoji="1" lang="en-US" altLang="ja-JP" dirty="0" smtClean="0"/>
          </a:p>
          <a:p>
            <a:pPr algn="ctr"/>
            <a:r>
              <a:rPr kumimoji="1" lang="ja-JP" altLang="en-US" dirty="0" smtClean="0"/>
              <a:t>（分子）</a:t>
            </a:r>
            <a:endParaRPr kumimoji="1" lang="ja-JP" altLang="en-US" dirty="0"/>
          </a:p>
        </p:txBody>
      </p:sp>
      <p:sp>
        <p:nvSpPr>
          <p:cNvPr id="8" name="テキスト ボックス 7"/>
          <p:cNvSpPr txBox="1"/>
          <p:nvPr/>
        </p:nvSpPr>
        <p:spPr>
          <a:xfrm>
            <a:off x="3258207" y="2984500"/>
            <a:ext cx="1636987" cy="646331"/>
          </a:xfrm>
          <a:prstGeom prst="rect">
            <a:avLst/>
          </a:prstGeom>
          <a:noFill/>
        </p:spPr>
        <p:txBody>
          <a:bodyPr wrap="none" rtlCol="0">
            <a:spAutoFit/>
          </a:bodyPr>
          <a:lstStyle/>
          <a:p>
            <a:pPr algn="ctr"/>
            <a:r>
              <a:rPr kumimoji="1" lang="ja-JP" altLang="en-US" dirty="0" err="1" smtClean="0"/>
              <a:t>げん</a:t>
            </a:r>
            <a:r>
              <a:rPr kumimoji="1" lang="ja-JP" altLang="en-US" dirty="0" smtClean="0"/>
              <a:t>しかく（＋）</a:t>
            </a:r>
            <a:endParaRPr kumimoji="1" lang="en-US" altLang="ja-JP" dirty="0" smtClean="0"/>
          </a:p>
          <a:p>
            <a:pPr algn="ctr"/>
            <a:r>
              <a:rPr kumimoji="1" lang="ja-JP" altLang="en-US" dirty="0" smtClean="0"/>
              <a:t>（原子核）</a:t>
            </a:r>
            <a:endParaRPr kumimoji="1" lang="ja-JP" altLang="en-US" dirty="0"/>
          </a:p>
        </p:txBody>
      </p:sp>
      <p:sp>
        <p:nvSpPr>
          <p:cNvPr id="9" name="テキスト ボックス 8"/>
          <p:cNvSpPr txBox="1"/>
          <p:nvPr/>
        </p:nvSpPr>
        <p:spPr>
          <a:xfrm>
            <a:off x="3455376" y="1327834"/>
            <a:ext cx="1242648" cy="646331"/>
          </a:xfrm>
          <a:prstGeom prst="rect">
            <a:avLst/>
          </a:prstGeom>
          <a:noFill/>
        </p:spPr>
        <p:txBody>
          <a:bodyPr wrap="none" rtlCol="0">
            <a:spAutoFit/>
          </a:bodyPr>
          <a:lstStyle/>
          <a:p>
            <a:pPr algn="ctr"/>
            <a:r>
              <a:rPr kumimoji="1" lang="ja-JP" altLang="en-US" dirty="0" smtClean="0"/>
              <a:t>でんし（</a:t>
            </a:r>
            <a:r>
              <a:rPr kumimoji="1" lang="ja-JP" altLang="en-US" dirty="0" err="1" smtClean="0"/>
              <a:t>ー</a:t>
            </a:r>
            <a:r>
              <a:rPr kumimoji="1" lang="ja-JP" altLang="en-US" dirty="0" smtClean="0"/>
              <a:t>）</a:t>
            </a:r>
            <a:endParaRPr kumimoji="1" lang="en-US" altLang="ja-JP" dirty="0" smtClean="0"/>
          </a:p>
          <a:p>
            <a:pPr algn="ctr"/>
            <a:r>
              <a:rPr lang="ja-JP" altLang="en-US" dirty="0" smtClean="0"/>
              <a:t>（電子）</a:t>
            </a:r>
            <a:endParaRPr kumimoji="1" lang="ja-JP" altLang="en-US" dirty="0"/>
          </a:p>
        </p:txBody>
      </p:sp>
      <p:sp>
        <p:nvSpPr>
          <p:cNvPr id="10" name="テキスト ボックス 9"/>
          <p:cNvSpPr txBox="1"/>
          <p:nvPr/>
        </p:nvSpPr>
        <p:spPr>
          <a:xfrm>
            <a:off x="2589141" y="3817814"/>
            <a:ext cx="4003019" cy="1754326"/>
          </a:xfrm>
          <a:prstGeom prst="rect">
            <a:avLst/>
          </a:prstGeom>
          <a:noFill/>
        </p:spPr>
        <p:txBody>
          <a:bodyPr wrap="none" rtlCol="0">
            <a:spAutoFit/>
          </a:bodyPr>
          <a:lstStyle/>
          <a:p>
            <a:endParaRPr kumimoji="1" lang="en-US" altLang="ja-JP" dirty="0" smtClean="0"/>
          </a:p>
          <a:p>
            <a:pPr marL="285750" indent="-285750">
              <a:buFont typeface="Wingdings" panose="05000000000000000000" pitchFamily="2" charset="2"/>
              <a:buChar char="u"/>
            </a:pPr>
            <a:r>
              <a:rPr kumimoji="1" lang="ja-JP" altLang="en-US" dirty="0" smtClean="0"/>
              <a:t>電子の電荷（でんか）はマイナス</a:t>
            </a:r>
            <a:endParaRPr kumimoji="1" lang="en-US" altLang="ja-JP" dirty="0" smtClean="0"/>
          </a:p>
          <a:p>
            <a:pPr marL="285750" indent="-285750">
              <a:buFont typeface="Wingdings" panose="05000000000000000000" pitchFamily="2" charset="2"/>
              <a:buChar char="u"/>
            </a:pPr>
            <a:r>
              <a:rPr lang="ja-JP" altLang="en-US" dirty="0" smtClean="0"/>
              <a:t>原子核の電荷はプラス</a:t>
            </a:r>
            <a:endParaRPr kumimoji="1" lang="en-US" altLang="ja-JP" dirty="0"/>
          </a:p>
          <a:p>
            <a:pPr marL="285750" indent="-285750">
              <a:buFont typeface="Wingdings" panose="05000000000000000000" pitchFamily="2" charset="2"/>
              <a:buChar char="u"/>
            </a:pPr>
            <a:r>
              <a:rPr lang="ja-JP" altLang="en-US" dirty="0" smtClean="0"/>
              <a:t>全体で中性</a:t>
            </a:r>
            <a:endParaRPr lang="en-US" altLang="ja-JP" dirty="0" smtClean="0"/>
          </a:p>
          <a:p>
            <a:pPr marL="285750" indent="-285750">
              <a:buFont typeface="Wingdings" panose="05000000000000000000" pitchFamily="2" charset="2"/>
              <a:buChar char="u"/>
            </a:pPr>
            <a:endParaRPr kumimoji="1" lang="en-US" altLang="ja-JP" dirty="0"/>
          </a:p>
          <a:p>
            <a:pPr marL="285750" indent="-285750">
              <a:buFont typeface="Wingdings" panose="05000000000000000000" pitchFamily="2" charset="2"/>
              <a:buChar char="p"/>
            </a:pPr>
            <a:r>
              <a:rPr lang="ja-JP" altLang="en-US" dirty="0" smtClean="0">
                <a:solidFill>
                  <a:srgbClr val="FF0000"/>
                </a:solidFill>
              </a:rPr>
              <a:t>外側の電子の方が飛び出しやすい。</a:t>
            </a:r>
            <a:endParaRPr lang="en-US" altLang="ja-JP" dirty="0" smtClean="0">
              <a:solidFill>
                <a:srgbClr val="FF0000"/>
              </a:solidFill>
            </a:endParaRPr>
          </a:p>
        </p:txBody>
      </p:sp>
      <p:cxnSp>
        <p:nvCxnSpPr>
          <p:cNvPr id="12" name="直線矢印コネクタ 11"/>
          <p:cNvCxnSpPr>
            <a:stCxn id="8" idx="1"/>
          </p:cNvCxnSpPr>
          <p:nvPr/>
        </p:nvCxnSpPr>
        <p:spPr>
          <a:xfrm flipH="1" flipV="1">
            <a:off x="2273301" y="2317750"/>
            <a:ext cx="984906" cy="9899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8" idx="3"/>
          </p:cNvCxnSpPr>
          <p:nvPr/>
        </p:nvCxnSpPr>
        <p:spPr>
          <a:xfrm flipV="1">
            <a:off x="4895194" y="2476500"/>
            <a:ext cx="1061106" cy="831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9" idx="1"/>
          </p:cNvCxnSpPr>
          <p:nvPr/>
        </p:nvCxnSpPr>
        <p:spPr>
          <a:xfrm flipH="1">
            <a:off x="2880771" y="1651000"/>
            <a:ext cx="574605" cy="666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9" idx="3"/>
          </p:cNvCxnSpPr>
          <p:nvPr/>
        </p:nvCxnSpPr>
        <p:spPr>
          <a:xfrm>
            <a:off x="4698024" y="1651000"/>
            <a:ext cx="851876" cy="190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772942" y="129099"/>
            <a:ext cx="5631670" cy="369332"/>
          </a:xfrm>
          <a:prstGeom prst="rect">
            <a:avLst/>
          </a:prstGeom>
          <a:noFill/>
        </p:spPr>
        <p:txBody>
          <a:bodyPr wrap="none" rtlCol="0">
            <a:spAutoFit/>
          </a:bodyPr>
          <a:lstStyle/>
          <a:p>
            <a:r>
              <a:rPr lang="ja-JP" altLang="en-US" dirty="0" smtClean="0"/>
              <a:t>いきな</a:t>
            </a:r>
            <a:r>
              <a:rPr lang="ja-JP" altLang="en-US" dirty="0"/>
              <a:t>り</a:t>
            </a:r>
            <a:r>
              <a:rPr kumimoji="1" lang="ja-JP" altLang="en-US" dirty="0" smtClean="0"/>
              <a:t>ですが、この世は原子と分子で作られています。</a:t>
            </a:r>
            <a:endParaRPr kumimoji="1" lang="ja-JP" altLang="en-US" dirty="0"/>
          </a:p>
        </p:txBody>
      </p:sp>
      <p:sp>
        <p:nvSpPr>
          <p:cNvPr id="20" name="テキスト ボックス 19"/>
          <p:cNvSpPr txBox="1"/>
          <p:nvPr/>
        </p:nvSpPr>
        <p:spPr>
          <a:xfrm>
            <a:off x="269228" y="1974165"/>
            <a:ext cx="877163" cy="646331"/>
          </a:xfrm>
          <a:prstGeom prst="rect">
            <a:avLst/>
          </a:prstGeom>
          <a:noFill/>
        </p:spPr>
        <p:txBody>
          <a:bodyPr wrap="none" rtlCol="0">
            <a:spAutoFit/>
          </a:bodyPr>
          <a:lstStyle/>
          <a:p>
            <a:pPr algn="ctr"/>
            <a:r>
              <a:rPr kumimoji="1" lang="ja-JP" altLang="en-US" dirty="0" smtClean="0"/>
              <a:t>きどう</a:t>
            </a:r>
            <a:endParaRPr kumimoji="1" lang="en-US" altLang="ja-JP" dirty="0" smtClean="0"/>
          </a:p>
          <a:p>
            <a:pPr algn="ctr"/>
            <a:r>
              <a:rPr lang="ja-JP" altLang="en-US" dirty="0" smtClean="0"/>
              <a:t>（軌道）</a:t>
            </a:r>
            <a:endParaRPr kumimoji="1" lang="ja-JP" altLang="en-US" dirty="0"/>
          </a:p>
        </p:txBody>
      </p:sp>
      <p:cxnSp>
        <p:nvCxnSpPr>
          <p:cNvPr id="21" name="直線矢印コネクタ 20"/>
          <p:cNvCxnSpPr>
            <a:stCxn id="20" idx="3"/>
          </p:cNvCxnSpPr>
          <p:nvPr/>
        </p:nvCxnSpPr>
        <p:spPr>
          <a:xfrm>
            <a:off x="1146391" y="2297331"/>
            <a:ext cx="4202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図 2"/>
          <p:cNvPicPr>
            <a:picLocks noChangeAspect="1"/>
          </p:cNvPicPr>
          <p:nvPr/>
        </p:nvPicPr>
        <p:blipFill>
          <a:blip r:embed="rId4"/>
          <a:stretch>
            <a:fillRect/>
          </a:stretch>
        </p:blipFill>
        <p:spPr>
          <a:xfrm>
            <a:off x="5074150" y="4798847"/>
            <a:ext cx="1534698" cy="1534698"/>
          </a:xfrm>
          <a:prstGeom prst="rect">
            <a:avLst/>
          </a:prstGeom>
        </p:spPr>
      </p:pic>
      <p:sp>
        <p:nvSpPr>
          <p:cNvPr id="11" name="円/楕円 10"/>
          <p:cNvSpPr/>
          <p:nvPr/>
        </p:nvSpPr>
        <p:spPr>
          <a:xfrm>
            <a:off x="2946738" y="5203082"/>
            <a:ext cx="766896" cy="766896"/>
          </a:xfrm>
          <a:prstGeom prst="ellipse">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608848" y="5381530"/>
            <a:ext cx="646331" cy="369332"/>
          </a:xfrm>
          <a:prstGeom prst="rect">
            <a:avLst/>
          </a:prstGeom>
          <a:noFill/>
        </p:spPr>
        <p:txBody>
          <a:bodyPr wrap="none" rtlCol="0">
            <a:spAutoFit/>
          </a:bodyPr>
          <a:lstStyle/>
          <a:p>
            <a:r>
              <a:rPr kumimoji="1" lang="ja-JP" altLang="en-US" dirty="0" smtClean="0"/>
              <a:t>地球</a:t>
            </a:r>
            <a:endParaRPr kumimoji="1" lang="ja-JP" altLang="en-US" dirty="0"/>
          </a:p>
        </p:txBody>
      </p:sp>
      <p:sp>
        <p:nvSpPr>
          <p:cNvPr id="22" name="円/楕円 21"/>
          <p:cNvSpPr/>
          <p:nvPr/>
        </p:nvSpPr>
        <p:spPr>
          <a:xfrm>
            <a:off x="5310413" y="3905085"/>
            <a:ext cx="766896" cy="766896"/>
          </a:xfrm>
          <a:prstGeom prst="ellipse">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173185" y="4150749"/>
            <a:ext cx="1231427" cy="369332"/>
          </a:xfrm>
          <a:prstGeom prst="rect">
            <a:avLst/>
          </a:prstGeom>
          <a:noFill/>
        </p:spPr>
        <p:txBody>
          <a:bodyPr wrap="none" rtlCol="0">
            <a:spAutoFit/>
          </a:bodyPr>
          <a:lstStyle/>
          <a:p>
            <a:r>
              <a:rPr kumimoji="1" lang="ja-JP" altLang="en-US" dirty="0" smtClean="0"/>
              <a:t>ピンポン玉</a:t>
            </a:r>
            <a:endParaRPr kumimoji="1" lang="ja-JP" altLang="en-US" dirty="0"/>
          </a:p>
        </p:txBody>
      </p:sp>
      <p:sp>
        <p:nvSpPr>
          <p:cNvPr id="24" name="テキスト ボックス 23"/>
          <p:cNvSpPr txBox="1"/>
          <p:nvPr/>
        </p:nvSpPr>
        <p:spPr>
          <a:xfrm>
            <a:off x="1324485" y="4150749"/>
            <a:ext cx="1338828" cy="369332"/>
          </a:xfrm>
          <a:prstGeom prst="rect">
            <a:avLst/>
          </a:prstGeom>
          <a:noFill/>
        </p:spPr>
        <p:txBody>
          <a:bodyPr wrap="none" rtlCol="0">
            <a:spAutoFit/>
          </a:bodyPr>
          <a:lstStyle/>
          <a:p>
            <a:r>
              <a:rPr kumimoji="1" lang="ja-JP" altLang="en-US" dirty="0" smtClean="0"/>
              <a:t>原子（水素）</a:t>
            </a:r>
            <a:endParaRPr kumimoji="1" lang="ja-JP" altLang="en-US" dirty="0"/>
          </a:p>
        </p:txBody>
      </p:sp>
      <p:sp>
        <p:nvSpPr>
          <p:cNvPr id="26" name="フリーフォーム 25"/>
          <p:cNvSpPr/>
          <p:nvPr/>
        </p:nvSpPr>
        <p:spPr>
          <a:xfrm>
            <a:off x="4123640" y="3860087"/>
            <a:ext cx="930275" cy="882650"/>
          </a:xfrm>
          <a:custGeom>
            <a:avLst/>
            <a:gdLst>
              <a:gd name="connsiteX0" fmla="*/ 0 w 924560"/>
              <a:gd name="connsiteY0" fmla="*/ 375920 h 833120"/>
              <a:gd name="connsiteX1" fmla="*/ 518160 w 924560"/>
              <a:gd name="connsiteY1" fmla="*/ 264160 h 833120"/>
              <a:gd name="connsiteX2" fmla="*/ 518160 w 924560"/>
              <a:gd name="connsiteY2" fmla="*/ 0 h 833120"/>
              <a:gd name="connsiteX3" fmla="*/ 924560 w 924560"/>
              <a:gd name="connsiteY3" fmla="*/ 467360 h 833120"/>
              <a:gd name="connsiteX4" fmla="*/ 518160 w 924560"/>
              <a:gd name="connsiteY4" fmla="*/ 833120 h 833120"/>
              <a:gd name="connsiteX5" fmla="*/ 528320 w 924560"/>
              <a:gd name="connsiteY5" fmla="*/ 629920 h 833120"/>
              <a:gd name="connsiteX6" fmla="*/ 20320 w 924560"/>
              <a:gd name="connsiteY6" fmla="*/ 538480 h 833120"/>
              <a:gd name="connsiteX7" fmla="*/ 0 w 924560"/>
              <a:gd name="connsiteY7" fmla="*/ 375920 h 833120"/>
              <a:gd name="connsiteX0" fmla="*/ 0 w 924560"/>
              <a:gd name="connsiteY0" fmla="*/ 375920 h 833120"/>
              <a:gd name="connsiteX1" fmla="*/ 518160 w 924560"/>
              <a:gd name="connsiteY1" fmla="*/ 264160 h 833120"/>
              <a:gd name="connsiteX2" fmla="*/ 518160 w 924560"/>
              <a:gd name="connsiteY2" fmla="*/ 0 h 833120"/>
              <a:gd name="connsiteX3" fmla="*/ 924560 w 924560"/>
              <a:gd name="connsiteY3" fmla="*/ 467360 h 833120"/>
              <a:gd name="connsiteX4" fmla="*/ 518160 w 924560"/>
              <a:gd name="connsiteY4" fmla="*/ 833120 h 833120"/>
              <a:gd name="connsiteX5" fmla="*/ 528320 w 924560"/>
              <a:gd name="connsiteY5" fmla="*/ 629920 h 833120"/>
              <a:gd name="connsiteX6" fmla="*/ 1270 w 924560"/>
              <a:gd name="connsiteY6" fmla="*/ 538480 h 833120"/>
              <a:gd name="connsiteX7" fmla="*/ 0 w 924560"/>
              <a:gd name="connsiteY7" fmla="*/ 375920 h 833120"/>
              <a:gd name="connsiteX0" fmla="*/ 0 w 924560"/>
              <a:gd name="connsiteY0" fmla="*/ 375920 h 833120"/>
              <a:gd name="connsiteX1" fmla="*/ 518160 w 924560"/>
              <a:gd name="connsiteY1" fmla="*/ 264160 h 833120"/>
              <a:gd name="connsiteX2" fmla="*/ 518160 w 924560"/>
              <a:gd name="connsiteY2" fmla="*/ 0 h 833120"/>
              <a:gd name="connsiteX3" fmla="*/ 924560 w 924560"/>
              <a:gd name="connsiteY3" fmla="*/ 467360 h 833120"/>
              <a:gd name="connsiteX4" fmla="*/ 518160 w 924560"/>
              <a:gd name="connsiteY4" fmla="*/ 833120 h 833120"/>
              <a:gd name="connsiteX5" fmla="*/ 518795 w 924560"/>
              <a:gd name="connsiteY5" fmla="*/ 629920 h 833120"/>
              <a:gd name="connsiteX6" fmla="*/ 1270 w 924560"/>
              <a:gd name="connsiteY6" fmla="*/ 538480 h 833120"/>
              <a:gd name="connsiteX7" fmla="*/ 0 w 924560"/>
              <a:gd name="connsiteY7" fmla="*/ 375920 h 833120"/>
              <a:gd name="connsiteX0" fmla="*/ 0 w 924560"/>
              <a:gd name="connsiteY0" fmla="*/ 375920 h 882650"/>
              <a:gd name="connsiteX1" fmla="*/ 518160 w 924560"/>
              <a:gd name="connsiteY1" fmla="*/ 264160 h 882650"/>
              <a:gd name="connsiteX2" fmla="*/ 518160 w 924560"/>
              <a:gd name="connsiteY2" fmla="*/ 0 h 882650"/>
              <a:gd name="connsiteX3" fmla="*/ 924560 w 924560"/>
              <a:gd name="connsiteY3" fmla="*/ 467360 h 882650"/>
              <a:gd name="connsiteX4" fmla="*/ 514350 w 924560"/>
              <a:gd name="connsiteY4" fmla="*/ 882650 h 882650"/>
              <a:gd name="connsiteX5" fmla="*/ 518795 w 924560"/>
              <a:gd name="connsiteY5" fmla="*/ 629920 h 882650"/>
              <a:gd name="connsiteX6" fmla="*/ 1270 w 924560"/>
              <a:gd name="connsiteY6" fmla="*/ 538480 h 882650"/>
              <a:gd name="connsiteX7" fmla="*/ 0 w 924560"/>
              <a:gd name="connsiteY7" fmla="*/ 375920 h 882650"/>
              <a:gd name="connsiteX0" fmla="*/ 0 w 930275"/>
              <a:gd name="connsiteY0" fmla="*/ 375920 h 882650"/>
              <a:gd name="connsiteX1" fmla="*/ 518160 w 930275"/>
              <a:gd name="connsiteY1" fmla="*/ 264160 h 882650"/>
              <a:gd name="connsiteX2" fmla="*/ 518160 w 930275"/>
              <a:gd name="connsiteY2" fmla="*/ 0 h 882650"/>
              <a:gd name="connsiteX3" fmla="*/ 930275 w 930275"/>
              <a:gd name="connsiteY3" fmla="*/ 469265 h 882650"/>
              <a:gd name="connsiteX4" fmla="*/ 514350 w 930275"/>
              <a:gd name="connsiteY4" fmla="*/ 882650 h 882650"/>
              <a:gd name="connsiteX5" fmla="*/ 518795 w 930275"/>
              <a:gd name="connsiteY5" fmla="*/ 629920 h 882650"/>
              <a:gd name="connsiteX6" fmla="*/ 1270 w 930275"/>
              <a:gd name="connsiteY6" fmla="*/ 538480 h 882650"/>
              <a:gd name="connsiteX7" fmla="*/ 0 w 930275"/>
              <a:gd name="connsiteY7" fmla="*/ 375920 h 882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0275" h="882650">
                <a:moveTo>
                  <a:pt x="0" y="375920"/>
                </a:moveTo>
                <a:lnTo>
                  <a:pt x="518160" y="264160"/>
                </a:lnTo>
                <a:lnTo>
                  <a:pt x="518160" y="0"/>
                </a:lnTo>
                <a:lnTo>
                  <a:pt x="930275" y="469265"/>
                </a:lnTo>
                <a:lnTo>
                  <a:pt x="514350" y="882650"/>
                </a:lnTo>
                <a:cubicBezTo>
                  <a:pt x="514562" y="814917"/>
                  <a:pt x="518583" y="697653"/>
                  <a:pt x="518795" y="629920"/>
                </a:cubicBezTo>
                <a:lnTo>
                  <a:pt x="1270" y="538480"/>
                </a:lnTo>
                <a:cubicBezTo>
                  <a:pt x="847" y="484293"/>
                  <a:pt x="423" y="430107"/>
                  <a:pt x="0" y="375920"/>
                </a:cubicBezTo>
                <a:close/>
              </a:path>
            </a:pathLst>
          </a:custGeom>
          <a:gradFill flip="none" rotWithShape="1">
            <a:gsLst>
              <a:gs pos="0">
                <a:schemeClr val="accent1">
                  <a:lumMod val="5000"/>
                  <a:lumOff val="95000"/>
                </a:schemeClr>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リーフォーム 28"/>
          <p:cNvSpPr/>
          <p:nvPr/>
        </p:nvSpPr>
        <p:spPr>
          <a:xfrm>
            <a:off x="4051799" y="5124871"/>
            <a:ext cx="930275" cy="882650"/>
          </a:xfrm>
          <a:custGeom>
            <a:avLst/>
            <a:gdLst>
              <a:gd name="connsiteX0" fmla="*/ 0 w 924560"/>
              <a:gd name="connsiteY0" fmla="*/ 375920 h 833120"/>
              <a:gd name="connsiteX1" fmla="*/ 518160 w 924560"/>
              <a:gd name="connsiteY1" fmla="*/ 264160 h 833120"/>
              <a:gd name="connsiteX2" fmla="*/ 518160 w 924560"/>
              <a:gd name="connsiteY2" fmla="*/ 0 h 833120"/>
              <a:gd name="connsiteX3" fmla="*/ 924560 w 924560"/>
              <a:gd name="connsiteY3" fmla="*/ 467360 h 833120"/>
              <a:gd name="connsiteX4" fmla="*/ 518160 w 924560"/>
              <a:gd name="connsiteY4" fmla="*/ 833120 h 833120"/>
              <a:gd name="connsiteX5" fmla="*/ 528320 w 924560"/>
              <a:gd name="connsiteY5" fmla="*/ 629920 h 833120"/>
              <a:gd name="connsiteX6" fmla="*/ 20320 w 924560"/>
              <a:gd name="connsiteY6" fmla="*/ 538480 h 833120"/>
              <a:gd name="connsiteX7" fmla="*/ 0 w 924560"/>
              <a:gd name="connsiteY7" fmla="*/ 375920 h 833120"/>
              <a:gd name="connsiteX0" fmla="*/ 0 w 924560"/>
              <a:gd name="connsiteY0" fmla="*/ 375920 h 833120"/>
              <a:gd name="connsiteX1" fmla="*/ 518160 w 924560"/>
              <a:gd name="connsiteY1" fmla="*/ 264160 h 833120"/>
              <a:gd name="connsiteX2" fmla="*/ 518160 w 924560"/>
              <a:gd name="connsiteY2" fmla="*/ 0 h 833120"/>
              <a:gd name="connsiteX3" fmla="*/ 924560 w 924560"/>
              <a:gd name="connsiteY3" fmla="*/ 467360 h 833120"/>
              <a:gd name="connsiteX4" fmla="*/ 518160 w 924560"/>
              <a:gd name="connsiteY4" fmla="*/ 833120 h 833120"/>
              <a:gd name="connsiteX5" fmla="*/ 528320 w 924560"/>
              <a:gd name="connsiteY5" fmla="*/ 629920 h 833120"/>
              <a:gd name="connsiteX6" fmla="*/ 1270 w 924560"/>
              <a:gd name="connsiteY6" fmla="*/ 538480 h 833120"/>
              <a:gd name="connsiteX7" fmla="*/ 0 w 924560"/>
              <a:gd name="connsiteY7" fmla="*/ 375920 h 833120"/>
              <a:gd name="connsiteX0" fmla="*/ 0 w 924560"/>
              <a:gd name="connsiteY0" fmla="*/ 375920 h 833120"/>
              <a:gd name="connsiteX1" fmla="*/ 518160 w 924560"/>
              <a:gd name="connsiteY1" fmla="*/ 264160 h 833120"/>
              <a:gd name="connsiteX2" fmla="*/ 518160 w 924560"/>
              <a:gd name="connsiteY2" fmla="*/ 0 h 833120"/>
              <a:gd name="connsiteX3" fmla="*/ 924560 w 924560"/>
              <a:gd name="connsiteY3" fmla="*/ 467360 h 833120"/>
              <a:gd name="connsiteX4" fmla="*/ 518160 w 924560"/>
              <a:gd name="connsiteY4" fmla="*/ 833120 h 833120"/>
              <a:gd name="connsiteX5" fmla="*/ 518795 w 924560"/>
              <a:gd name="connsiteY5" fmla="*/ 629920 h 833120"/>
              <a:gd name="connsiteX6" fmla="*/ 1270 w 924560"/>
              <a:gd name="connsiteY6" fmla="*/ 538480 h 833120"/>
              <a:gd name="connsiteX7" fmla="*/ 0 w 924560"/>
              <a:gd name="connsiteY7" fmla="*/ 375920 h 833120"/>
              <a:gd name="connsiteX0" fmla="*/ 0 w 924560"/>
              <a:gd name="connsiteY0" fmla="*/ 375920 h 882650"/>
              <a:gd name="connsiteX1" fmla="*/ 518160 w 924560"/>
              <a:gd name="connsiteY1" fmla="*/ 264160 h 882650"/>
              <a:gd name="connsiteX2" fmla="*/ 518160 w 924560"/>
              <a:gd name="connsiteY2" fmla="*/ 0 h 882650"/>
              <a:gd name="connsiteX3" fmla="*/ 924560 w 924560"/>
              <a:gd name="connsiteY3" fmla="*/ 467360 h 882650"/>
              <a:gd name="connsiteX4" fmla="*/ 514350 w 924560"/>
              <a:gd name="connsiteY4" fmla="*/ 882650 h 882650"/>
              <a:gd name="connsiteX5" fmla="*/ 518795 w 924560"/>
              <a:gd name="connsiteY5" fmla="*/ 629920 h 882650"/>
              <a:gd name="connsiteX6" fmla="*/ 1270 w 924560"/>
              <a:gd name="connsiteY6" fmla="*/ 538480 h 882650"/>
              <a:gd name="connsiteX7" fmla="*/ 0 w 924560"/>
              <a:gd name="connsiteY7" fmla="*/ 375920 h 882650"/>
              <a:gd name="connsiteX0" fmla="*/ 0 w 930275"/>
              <a:gd name="connsiteY0" fmla="*/ 375920 h 882650"/>
              <a:gd name="connsiteX1" fmla="*/ 518160 w 930275"/>
              <a:gd name="connsiteY1" fmla="*/ 264160 h 882650"/>
              <a:gd name="connsiteX2" fmla="*/ 518160 w 930275"/>
              <a:gd name="connsiteY2" fmla="*/ 0 h 882650"/>
              <a:gd name="connsiteX3" fmla="*/ 930275 w 930275"/>
              <a:gd name="connsiteY3" fmla="*/ 469265 h 882650"/>
              <a:gd name="connsiteX4" fmla="*/ 514350 w 930275"/>
              <a:gd name="connsiteY4" fmla="*/ 882650 h 882650"/>
              <a:gd name="connsiteX5" fmla="*/ 518795 w 930275"/>
              <a:gd name="connsiteY5" fmla="*/ 629920 h 882650"/>
              <a:gd name="connsiteX6" fmla="*/ 1270 w 930275"/>
              <a:gd name="connsiteY6" fmla="*/ 538480 h 882650"/>
              <a:gd name="connsiteX7" fmla="*/ 0 w 930275"/>
              <a:gd name="connsiteY7" fmla="*/ 375920 h 882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0275" h="882650">
                <a:moveTo>
                  <a:pt x="0" y="375920"/>
                </a:moveTo>
                <a:lnTo>
                  <a:pt x="518160" y="264160"/>
                </a:lnTo>
                <a:lnTo>
                  <a:pt x="518160" y="0"/>
                </a:lnTo>
                <a:lnTo>
                  <a:pt x="930275" y="469265"/>
                </a:lnTo>
                <a:lnTo>
                  <a:pt x="514350" y="882650"/>
                </a:lnTo>
                <a:cubicBezTo>
                  <a:pt x="514562" y="814917"/>
                  <a:pt x="518583" y="697653"/>
                  <a:pt x="518795" y="629920"/>
                </a:cubicBezTo>
                <a:lnTo>
                  <a:pt x="1270" y="538480"/>
                </a:lnTo>
                <a:cubicBezTo>
                  <a:pt x="847" y="484293"/>
                  <a:pt x="423" y="430107"/>
                  <a:pt x="0" y="375920"/>
                </a:cubicBezTo>
                <a:close/>
              </a:path>
            </a:pathLst>
          </a:custGeom>
          <a:gradFill flip="none" rotWithShape="1">
            <a:gsLst>
              <a:gs pos="0">
                <a:srgbClr val="FFC000"/>
              </a:gs>
              <a:gs pos="100000">
                <a:schemeClr val="accent1">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4051799" y="4128372"/>
            <a:ext cx="994183" cy="369332"/>
          </a:xfrm>
          <a:prstGeom prst="rect">
            <a:avLst/>
          </a:prstGeom>
          <a:noFill/>
        </p:spPr>
        <p:txBody>
          <a:bodyPr wrap="none" rtlCol="0">
            <a:spAutoFit/>
          </a:bodyPr>
          <a:lstStyle/>
          <a:p>
            <a:r>
              <a:rPr lang="ja-JP" altLang="en-US" dirty="0" smtClean="0"/>
              <a:t>約</a:t>
            </a:r>
            <a:r>
              <a:rPr lang="en-US" altLang="ja-JP" dirty="0" smtClean="0"/>
              <a:t>4</a:t>
            </a:r>
            <a:r>
              <a:rPr lang="ja-JP" altLang="en-US" dirty="0" smtClean="0"/>
              <a:t>億倍</a:t>
            </a:r>
            <a:endParaRPr kumimoji="1" lang="ja-JP" altLang="en-US" dirty="0"/>
          </a:p>
        </p:txBody>
      </p:sp>
      <p:sp>
        <p:nvSpPr>
          <p:cNvPr id="31" name="テキスト ボックス 30"/>
          <p:cNvSpPr txBox="1"/>
          <p:nvPr/>
        </p:nvSpPr>
        <p:spPr>
          <a:xfrm>
            <a:off x="3987891" y="5389642"/>
            <a:ext cx="994183" cy="369332"/>
          </a:xfrm>
          <a:prstGeom prst="rect">
            <a:avLst/>
          </a:prstGeom>
          <a:noFill/>
        </p:spPr>
        <p:txBody>
          <a:bodyPr wrap="none" rtlCol="0">
            <a:spAutoFit/>
          </a:bodyPr>
          <a:lstStyle/>
          <a:p>
            <a:r>
              <a:rPr lang="ja-JP" altLang="en-US" dirty="0" smtClean="0"/>
              <a:t>約</a:t>
            </a:r>
            <a:r>
              <a:rPr lang="en-US" altLang="ja-JP" dirty="0" smtClean="0"/>
              <a:t>4</a:t>
            </a:r>
            <a:r>
              <a:rPr lang="ja-JP" altLang="en-US" dirty="0" smtClean="0"/>
              <a:t>億倍</a:t>
            </a:r>
            <a:endParaRPr kumimoji="1" lang="ja-JP" altLang="en-US" dirty="0"/>
          </a:p>
        </p:txBody>
      </p:sp>
      <p:sp>
        <p:nvSpPr>
          <p:cNvPr id="32" name="テキスト ボックス 31"/>
          <p:cNvSpPr txBox="1"/>
          <p:nvPr/>
        </p:nvSpPr>
        <p:spPr>
          <a:xfrm>
            <a:off x="1463557" y="5381530"/>
            <a:ext cx="1231427" cy="369332"/>
          </a:xfrm>
          <a:prstGeom prst="rect">
            <a:avLst/>
          </a:prstGeom>
          <a:noFill/>
        </p:spPr>
        <p:txBody>
          <a:bodyPr wrap="none" rtlCol="0">
            <a:spAutoFit/>
          </a:bodyPr>
          <a:lstStyle/>
          <a:p>
            <a:r>
              <a:rPr kumimoji="1" lang="ja-JP" altLang="en-US" dirty="0" smtClean="0"/>
              <a:t>ピンポン玉</a:t>
            </a:r>
            <a:endParaRPr kumimoji="1" lang="ja-JP" altLang="en-US" dirty="0"/>
          </a:p>
        </p:txBody>
      </p:sp>
      <p:pic>
        <p:nvPicPr>
          <p:cNvPr id="34" name="図 33"/>
          <p:cNvPicPr>
            <a:picLocks noChangeAspect="1"/>
          </p:cNvPicPr>
          <p:nvPr/>
        </p:nvPicPr>
        <p:blipFill>
          <a:blip r:embed="rId5"/>
          <a:stretch>
            <a:fillRect/>
          </a:stretch>
        </p:blipFill>
        <p:spPr>
          <a:xfrm>
            <a:off x="2976848" y="4055867"/>
            <a:ext cx="706676" cy="627801"/>
          </a:xfrm>
          <a:prstGeom prst="rect">
            <a:avLst/>
          </a:prstGeom>
        </p:spPr>
      </p:pic>
      <p:pic>
        <p:nvPicPr>
          <p:cNvPr id="4" name="図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1941" y="5723765"/>
            <a:ext cx="830569" cy="839597"/>
          </a:xfrm>
          <a:prstGeom prst="rect">
            <a:avLst/>
          </a:prstGeom>
        </p:spPr>
      </p:pic>
      <p:sp>
        <p:nvSpPr>
          <p:cNvPr id="15" name="円形吹き出し 14"/>
          <p:cNvSpPr/>
          <p:nvPr/>
        </p:nvSpPr>
        <p:spPr>
          <a:xfrm>
            <a:off x="1324485" y="6126005"/>
            <a:ext cx="3227637" cy="705422"/>
          </a:xfrm>
          <a:prstGeom prst="wedgeEllipseCallout">
            <a:avLst>
              <a:gd name="adj1" fmla="val -56046"/>
              <a:gd name="adj2" fmla="val -598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原子って目に見えないワニな</a:t>
            </a:r>
            <a:r>
              <a:rPr lang="ja-JP" altLang="en-US" dirty="0" smtClean="0">
                <a:solidFill>
                  <a:schemeClr val="tx1"/>
                </a:solidFill>
              </a:rPr>
              <a:t>ー</a:t>
            </a:r>
            <a:endParaRPr lang="ja-JP" altLang="en-US" dirty="0">
              <a:solidFill>
                <a:schemeClr val="tx1"/>
              </a:solidFill>
            </a:endParaRPr>
          </a:p>
        </p:txBody>
      </p:sp>
    </p:spTree>
    <p:extLst>
      <p:ext uri="{BB962C8B-B14F-4D97-AF65-F5344CB8AC3E}">
        <p14:creationId xmlns:p14="http://schemas.microsoft.com/office/powerpoint/2010/main" val="329140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ppt_x"/>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additive="base">
                                        <p:cTn id="39" dur="500" fill="hold"/>
                                        <p:tgtEl>
                                          <p:spTgt spid="21"/>
                                        </p:tgtEl>
                                        <p:attrNameLst>
                                          <p:attrName>ppt_x</p:attrName>
                                        </p:attrNameLst>
                                      </p:cBhvr>
                                      <p:tavLst>
                                        <p:tav tm="0">
                                          <p:val>
                                            <p:strVal val="#ppt_x"/>
                                          </p:val>
                                        </p:tav>
                                        <p:tav tm="100000">
                                          <p:val>
                                            <p:strVal val="#ppt_x"/>
                                          </p:val>
                                        </p:tav>
                                      </p:tavLst>
                                    </p:anim>
                                    <p:anim calcmode="lin" valueType="num">
                                      <p:cBhvr additive="base">
                                        <p:cTn id="4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500" fill="hold"/>
                                        <p:tgtEl>
                                          <p:spTgt spid="24"/>
                                        </p:tgtEl>
                                        <p:attrNameLst>
                                          <p:attrName>ppt_w</p:attrName>
                                        </p:attrNameLst>
                                      </p:cBhvr>
                                      <p:tavLst>
                                        <p:tav tm="0">
                                          <p:val>
                                            <p:fltVal val="0"/>
                                          </p:val>
                                        </p:tav>
                                        <p:tav tm="100000">
                                          <p:val>
                                            <p:strVal val="#ppt_w"/>
                                          </p:val>
                                        </p:tav>
                                      </p:tavLst>
                                    </p:anim>
                                    <p:anim calcmode="lin" valueType="num">
                                      <p:cBhvr>
                                        <p:cTn id="64" dur="500" fill="hold"/>
                                        <p:tgtEl>
                                          <p:spTgt spid="24"/>
                                        </p:tgtEl>
                                        <p:attrNameLst>
                                          <p:attrName>ppt_h</p:attrName>
                                        </p:attrNameLst>
                                      </p:cBhvr>
                                      <p:tavLst>
                                        <p:tav tm="0">
                                          <p:val>
                                            <p:fltVal val="0"/>
                                          </p:val>
                                        </p:tav>
                                        <p:tav tm="100000">
                                          <p:val>
                                            <p:strVal val="#ppt_h"/>
                                          </p:val>
                                        </p:tav>
                                      </p:tavLst>
                                    </p:anim>
                                    <p:animEffect transition="in" filter="fade">
                                      <p:cBhvr>
                                        <p:cTn id="65" dur="500"/>
                                        <p:tgtEl>
                                          <p:spTgt spid="24"/>
                                        </p:tgtEl>
                                      </p:cBhvr>
                                    </p:animEffect>
                                  </p:childTnLst>
                                </p:cTn>
                              </p:par>
                              <p:par>
                                <p:cTn id="66" presetID="53" presetClass="entr" presetSubtype="16" fill="hold" nodeType="with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p:cTn id="68" dur="500" fill="hold"/>
                                        <p:tgtEl>
                                          <p:spTgt spid="34"/>
                                        </p:tgtEl>
                                        <p:attrNameLst>
                                          <p:attrName>ppt_w</p:attrName>
                                        </p:attrNameLst>
                                      </p:cBhvr>
                                      <p:tavLst>
                                        <p:tav tm="0">
                                          <p:val>
                                            <p:fltVal val="0"/>
                                          </p:val>
                                        </p:tav>
                                        <p:tav tm="100000">
                                          <p:val>
                                            <p:strVal val="#ppt_w"/>
                                          </p:val>
                                        </p:tav>
                                      </p:tavLst>
                                    </p:anim>
                                    <p:anim calcmode="lin" valueType="num">
                                      <p:cBhvr>
                                        <p:cTn id="69" dur="500" fill="hold"/>
                                        <p:tgtEl>
                                          <p:spTgt spid="34"/>
                                        </p:tgtEl>
                                        <p:attrNameLst>
                                          <p:attrName>ppt_h</p:attrName>
                                        </p:attrNameLst>
                                      </p:cBhvr>
                                      <p:tavLst>
                                        <p:tav tm="0">
                                          <p:val>
                                            <p:fltVal val="0"/>
                                          </p:val>
                                        </p:tav>
                                        <p:tav tm="100000">
                                          <p:val>
                                            <p:strVal val="#ppt_h"/>
                                          </p:val>
                                        </p:tav>
                                      </p:tavLst>
                                    </p:anim>
                                    <p:animEffect transition="in" filter="fade">
                                      <p:cBhvr>
                                        <p:cTn id="70" dur="500"/>
                                        <p:tgtEl>
                                          <p:spTgt spid="34"/>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p:cTn id="73" dur="500" fill="hold"/>
                                        <p:tgtEl>
                                          <p:spTgt spid="30"/>
                                        </p:tgtEl>
                                        <p:attrNameLst>
                                          <p:attrName>ppt_w</p:attrName>
                                        </p:attrNameLst>
                                      </p:cBhvr>
                                      <p:tavLst>
                                        <p:tav tm="0">
                                          <p:val>
                                            <p:fltVal val="0"/>
                                          </p:val>
                                        </p:tav>
                                        <p:tav tm="100000">
                                          <p:val>
                                            <p:strVal val="#ppt_w"/>
                                          </p:val>
                                        </p:tav>
                                      </p:tavLst>
                                    </p:anim>
                                    <p:anim calcmode="lin" valueType="num">
                                      <p:cBhvr>
                                        <p:cTn id="74" dur="500" fill="hold"/>
                                        <p:tgtEl>
                                          <p:spTgt spid="30"/>
                                        </p:tgtEl>
                                        <p:attrNameLst>
                                          <p:attrName>ppt_h</p:attrName>
                                        </p:attrNameLst>
                                      </p:cBhvr>
                                      <p:tavLst>
                                        <p:tav tm="0">
                                          <p:val>
                                            <p:fltVal val="0"/>
                                          </p:val>
                                        </p:tav>
                                        <p:tav tm="100000">
                                          <p:val>
                                            <p:strVal val="#ppt_h"/>
                                          </p:val>
                                        </p:tav>
                                      </p:tavLst>
                                    </p:anim>
                                    <p:animEffect transition="in" filter="fade">
                                      <p:cBhvr>
                                        <p:cTn id="75" dur="500"/>
                                        <p:tgtEl>
                                          <p:spTgt spid="30"/>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26"/>
                                        </p:tgtEl>
                                        <p:attrNameLst>
                                          <p:attrName>style.visibility</p:attrName>
                                        </p:attrNameLst>
                                      </p:cBhvr>
                                      <p:to>
                                        <p:strVal val="visible"/>
                                      </p:to>
                                    </p:set>
                                    <p:anim calcmode="lin" valueType="num">
                                      <p:cBhvr>
                                        <p:cTn id="78" dur="500" fill="hold"/>
                                        <p:tgtEl>
                                          <p:spTgt spid="26"/>
                                        </p:tgtEl>
                                        <p:attrNameLst>
                                          <p:attrName>ppt_w</p:attrName>
                                        </p:attrNameLst>
                                      </p:cBhvr>
                                      <p:tavLst>
                                        <p:tav tm="0">
                                          <p:val>
                                            <p:fltVal val="0"/>
                                          </p:val>
                                        </p:tav>
                                        <p:tav tm="100000">
                                          <p:val>
                                            <p:strVal val="#ppt_w"/>
                                          </p:val>
                                        </p:tav>
                                      </p:tavLst>
                                    </p:anim>
                                    <p:anim calcmode="lin" valueType="num">
                                      <p:cBhvr>
                                        <p:cTn id="79" dur="500" fill="hold"/>
                                        <p:tgtEl>
                                          <p:spTgt spid="26"/>
                                        </p:tgtEl>
                                        <p:attrNameLst>
                                          <p:attrName>ppt_h</p:attrName>
                                        </p:attrNameLst>
                                      </p:cBhvr>
                                      <p:tavLst>
                                        <p:tav tm="0">
                                          <p:val>
                                            <p:fltVal val="0"/>
                                          </p:val>
                                        </p:tav>
                                        <p:tav tm="100000">
                                          <p:val>
                                            <p:strVal val="#ppt_h"/>
                                          </p:val>
                                        </p:tav>
                                      </p:tavLst>
                                    </p:anim>
                                    <p:animEffect transition="in" filter="fade">
                                      <p:cBhvr>
                                        <p:cTn id="80" dur="500"/>
                                        <p:tgtEl>
                                          <p:spTgt spid="26"/>
                                        </p:tgtEl>
                                      </p:cBhvr>
                                    </p:animEffect>
                                  </p:childTnLst>
                                </p:cTn>
                              </p:par>
                            </p:childTnLst>
                          </p:cTn>
                        </p:par>
                      </p:childTnLst>
                    </p:cTn>
                  </p:par>
                  <p:par>
                    <p:cTn id="81" fill="hold">
                      <p:stCondLst>
                        <p:cond delay="indefinite"/>
                      </p:stCondLst>
                      <p:childTnLst>
                        <p:par>
                          <p:cTn id="82" fill="hold">
                            <p:stCondLst>
                              <p:cond delay="0"/>
                            </p:stCondLst>
                            <p:childTnLst>
                              <p:par>
                                <p:cTn id="83" presetID="6" presetClass="entr" presetSubtype="16" fill="hold" grpId="0" nodeType="clickEffect">
                                  <p:stCondLst>
                                    <p:cond delay="0"/>
                                  </p:stCondLst>
                                  <p:childTnLst>
                                    <p:set>
                                      <p:cBhvr>
                                        <p:cTn id="84" dur="1" fill="hold">
                                          <p:stCondLst>
                                            <p:cond delay="0"/>
                                          </p:stCondLst>
                                        </p:cTn>
                                        <p:tgtEl>
                                          <p:spTgt spid="22"/>
                                        </p:tgtEl>
                                        <p:attrNameLst>
                                          <p:attrName>style.visibility</p:attrName>
                                        </p:attrNameLst>
                                      </p:cBhvr>
                                      <p:to>
                                        <p:strVal val="visible"/>
                                      </p:to>
                                    </p:set>
                                    <p:animEffect transition="in" filter="circle(in)">
                                      <p:cBhvr>
                                        <p:cTn id="85" dur="2000"/>
                                        <p:tgtEl>
                                          <p:spTgt spid="22"/>
                                        </p:tgtEl>
                                      </p:cBhvr>
                                    </p:animEffect>
                                  </p:childTnLst>
                                </p:cTn>
                              </p:par>
                              <p:par>
                                <p:cTn id="86" presetID="6" presetClass="entr" presetSubtype="16" fill="hold" grpId="0" nodeType="with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circle(in)">
                                      <p:cBhvr>
                                        <p:cTn id="88" dur="2000"/>
                                        <p:tgtEl>
                                          <p:spTgt spid="17"/>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grpId="0" nodeType="click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p:cTn id="93" dur="500" fill="hold"/>
                                        <p:tgtEl>
                                          <p:spTgt spid="32"/>
                                        </p:tgtEl>
                                        <p:attrNameLst>
                                          <p:attrName>ppt_w</p:attrName>
                                        </p:attrNameLst>
                                      </p:cBhvr>
                                      <p:tavLst>
                                        <p:tav tm="0">
                                          <p:val>
                                            <p:fltVal val="0"/>
                                          </p:val>
                                        </p:tav>
                                        <p:tav tm="100000">
                                          <p:val>
                                            <p:strVal val="#ppt_w"/>
                                          </p:val>
                                        </p:tav>
                                      </p:tavLst>
                                    </p:anim>
                                    <p:anim calcmode="lin" valueType="num">
                                      <p:cBhvr>
                                        <p:cTn id="94" dur="500" fill="hold"/>
                                        <p:tgtEl>
                                          <p:spTgt spid="32"/>
                                        </p:tgtEl>
                                        <p:attrNameLst>
                                          <p:attrName>ppt_h</p:attrName>
                                        </p:attrNameLst>
                                      </p:cBhvr>
                                      <p:tavLst>
                                        <p:tav tm="0">
                                          <p:val>
                                            <p:fltVal val="0"/>
                                          </p:val>
                                        </p:tav>
                                        <p:tav tm="100000">
                                          <p:val>
                                            <p:strVal val="#ppt_h"/>
                                          </p:val>
                                        </p:tav>
                                      </p:tavLst>
                                    </p:anim>
                                    <p:animEffect transition="in" filter="fade">
                                      <p:cBhvr>
                                        <p:cTn id="95" dur="500"/>
                                        <p:tgtEl>
                                          <p:spTgt spid="32"/>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11"/>
                                        </p:tgtEl>
                                        <p:attrNameLst>
                                          <p:attrName>style.visibility</p:attrName>
                                        </p:attrNameLst>
                                      </p:cBhvr>
                                      <p:to>
                                        <p:strVal val="visible"/>
                                      </p:to>
                                    </p:set>
                                    <p:anim calcmode="lin" valueType="num">
                                      <p:cBhvr>
                                        <p:cTn id="98" dur="500" fill="hold"/>
                                        <p:tgtEl>
                                          <p:spTgt spid="11"/>
                                        </p:tgtEl>
                                        <p:attrNameLst>
                                          <p:attrName>ppt_w</p:attrName>
                                        </p:attrNameLst>
                                      </p:cBhvr>
                                      <p:tavLst>
                                        <p:tav tm="0">
                                          <p:val>
                                            <p:fltVal val="0"/>
                                          </p:val>
                                        </p:tav>
                                        <p:tav tm="100000">
                                          <p:val>
                                            <p:strVal val="#ppt_w"/>
                                          </p:val>
                                        </p:tav>
                                      </p:tavLst>
                                    </p:anim>
                                    <p:anim calcmode="lin" valueType="num">
                                      <p:cBhvr>
                                        <p:cTn id="99" dur="500" fill="hold"/>
                                        <p:tgtEl>
                                          <p:spTgt spid="11"/>
                                        </p:tgtEl>
                                        <p:attrNameLst>
                                          <p:attrName>ppt_h</p:attrName>
                                        </p:attrNameLst>
                                      </p:cBhvr>
                                      <p:tavLst>
                                        <p:tav tm="0">
                                          <p:val>
                                            <p:fltVal val="0"/>
                                          </p:val>
                                        </p:tav>
                                        <p:tav tm="100000">
                                          <p:val>
                                            <p:strVal val="#ppt_h"/>
                                          </p:val>
                                        </p:tav>
                                      </p:tavLst>
                                    </p:anim>
                                    <p:animEffect transition="in" filter="fade">
                                      <p:cBhvr>
                                        <p:cTn id="100" dur="500"/>
                                        <p:tgtEl>
                                          <p:spTgt spid="11"/>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31"/>
                                        </p:tgtEl>
                                        <p:attrNameLst>
                                          <p:attrName>style.visibility</p:attrName>
                                        </p:attrNameLst>
                                      </p:cBhvr>
                                      <p:to>
                                        <p:strVal val="visible"/>
                                      </p:to>
                                    </p:set>
                                    <p:anim calcmode="lin" valueType="num">
                                      <p:cBhvr>
                                        <p:cTn id="103" dur="500" fill="hold"/>
                                        <p:tgtEl>
                                          <p:spTgt spid="31"/>
                                        </p:tgtEl>
                                        <p:attrNameLst>
                                          <p:attrName>ppt_w</p:attrName>
                                        </p:attrNameLst>
                                      </p:cBhvr>
                                      <p:tavLst>
                                        <p:tav tm="0">
                                          <p:val>
                                            <p:fltVal val="0"/>
                                          </p:val>
                                        </p:tav>
                                        <p:tav tm="100000">
                                          <p:val>
                                            <p:strVal val="#ppt_w"/>
                                          </p:val>
                                        </p:tav>
                                      </p:tavLst>
                                    </p:anim>
                                    <p:anim calcmode="lin" valueType="num">
                                      <p:cBhvr>
                                        <p:cTn id="104" dur="500" fill="hold"/>
                                        <p:tgtEl>
                                          <p:spTgt spid="31"/>
                                        </p:tgtEl>
                                        <p:attrNameLst>
                                          <p:attrName>ppt_h</p:attrName>
                                        </p:attrNameLst>
                                      </p:cBhvr>
                                      <p:tavLst>
                                        <p:tav tm="0">
                                          <p:val>
                                            <p:fltVal val="0"/>
                                          </p:val>
                                        </p:tav>
                                        <p:tav tm="100000">
                                          <p:val>
                                            <p:strVal val="#ppt_h"/>
                                          </p:val>
                                        </p:tav>
                                      </p:tavLst>
                                    </p:anim>
                                    <p:animEffect transition="in" filter="fade">
                                      <p:cBhvr>
                                        <p:cTn id="105" dur="500"/>
                                        <p:tgtEl>
                                          <p:spTgt spid="31"/>
                                        </p:tgtEl>
                                      </p:cBhvr>
                                    </p:animEffect>
                                  </p:childTnLst>
                                </p:cTn>
                              </p:par>
                              <p:par>
                                <p:cTn id="106" presetID="53" presetClass="entr" presetSubtype="16" fill="hold" grpId="0" nodeType="with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500" fill="hold"/>
                                        <p:tgtEl>
                                          <p:spTgt spid="29"/>
                                        </p:tgtEl>
                                        <p:attrNameLst>
                                          <p:attrName>ppt_w</p:attrName>
                                        </p:attrNameLst>
                                      </p:cBhvr>
                                      <p:tavLst>
                                        <p:tav tm="0">
                                          <p:val>
                                            <p:fltVal val="0"/>
                                          </p:val>
                                        </p:tav>
                                        <p:tav tm="100000">
                                          <p:val>
                                            <p:strVal val="#ppt_w"/>
                                          </p:val>
                                        </p:tav>
                                      </p:tavLst>
                                    </p:anim>
                                    <p:anim calcmode="lin" valueType="num">
                                      <p:cBhvr>
                                        <p:cTn id="109" dur="500" fill="hold"/>
                                        <p:tgtEl>
                                          <p:spTgt spid="29"/>
                                        </p:tgtEl>
                                        <p:attrNameLst>
                                          <p:attrName>ppt_h</p:attrName>
                                        </p:attrNameLst>
                                      </p:cBhvr>
                                      <p:tavLst>
                                        <p:tav tm="0">
                                          <p:val>
                                            <p:fltVal val="0"/>
                                          </p:val>
                                        </p:tav>
                                        <p:tav tm="100000">
                                          <p:val>
                                            <p:strVal val="#ppt_h"/>
                                          </p:val>
                                        </p:tav>
                                      </p:tavLst>
                                    </p:anim>
                                    <p:animEffect transition="in" filter="fade">
                                      <p:cBhvr>
                                        <p:cTn id="110" dur="500"/>
                                        <p:tgtEl>
                                          <p:spTgt spid="29"/>
                                        </p:tgtEl>
                                      </p:cBhvr>
                                    </p:animEffect>
                                  </p:childTnLst>
                                </p:cTn>
                              </p:par>
                            </p:childTnLst>
                          </p:cTn>
                        </p:par>
                      </p:childTnLst>
                    </p:cTn>
                  </p:par>
                  <p:par>
                    <p:cTn id="111" fill="hold">
                      <p:stCondLst>
                        <p:cond delay="indefinite"/>
                      </p:stCondLst>
                      <p:childTnLst>
                        <p:par>
                          <p:cTn id="112" fill="hold">
                            <p:stCondLst>
                              <p:cond delay="0"/>
                            </p:stCondLst>
                            <p:childTnLst>
                              <p:par>
                                <p:cTn id="113" presetID="6" presetClass="entr" presetSubtype="16" fill="hold" nodeType="clickEffect">
                                  <p:stCondLst>
                                    <p:cond delay="0"/>
                                  </p:stCondLst>
                                  <p:childTnLst>
                                    <p:set>
                                      <p:cBhvr>
                                        <p:cTn id="114" dur="1" fill="hold">
                                          <p:stCondLst>
                                            <p:cond delay="0"/>
                                          </p:stCondLst>
                                        </p:cTn>
                                        <p:tgtEl>
                                          <p:spTgt spid="3"/>
                                        </p:tgtEl>
                                        <p:attrNameLst>
                                          <p:attrName>style.visibility</p:attrName>
                                        </p:attrNameLst>
                                      </p:cBhvr>
                                      <p:to>
                                        <p:strVal val="visible"/>
                                      </p:to>
                                    </p:set>
                                    <p:animEffect transition="in" filter="circle(in)">
                                      <p:cBhvr>
                                        <p:cTn id="115" dur="2000"/>
                                        <p:tgtEl>
                                          <p:spTgt spid="3"/>
                                        </p:tgtEl>
                                      </p:cBhvr>
                                    </p:animEffect>
                                  </p:childTnLst>
                                </p:cTn>
                              </p:par>
                              <p:par>
                                <p:cTn id="116" presetID="6" presetClass="entr" presetSubtype="16" fill="hold" grpId="0" nodeType="withEffect">
                                  <p:stCondLst>
                                    <p:cond delay="0"/>
                                  </p:stCondLst>
                                  <p:childTnLst>
                                    <p:set>
                                      <p:cBhvr>
                                        <p:cTn id="117" dur="1" fill="hold">
                                          <p:stCondLst>
                                            <p:cond delay="0"/>
                                          </p:stCondLst>
                                        </p:cTn>
                                        <p:tgtEl>
                                          <p:spTgt spid="13"/>
                                        </p:tgtEl>
                                        <p:attrNameLst>
                                          <p:attrName>style.visibility</p:attrName>
                                        </p:attrNameLst>
                                      </p:cBhvr>
                                      <p:to>
                                        <p:strVal val="visible"/>
                                      </p:to>
                                    </p:set>
                                    <p:animEffect transition="in" filter="circle(in)">
                                      <p:cBhvr>
                                        <p:cTn id="118" dur="2000"/>
                                        <p:tgtEl>
                                          <p:spTgt spid="13"/>
                                        </p:tgtEl>
                                      </p:cBhvr>
                                    </p:animEffect>
                                  </p:childTnLst>
                                </p:cTn>
                              </p:par>
                            </p:childTnLst>
                          </p:cTn>
                        </p:par>
                      </p:childTnLst>
                    </p:cTn>
                  </p:par>
                  <p:par>
                    <p:cTn id="119" fill="hold">
                      <p:stCondLst>
                        <p:cond delay="indefinite"/>
                      </p:stCondLst>
                      <p:childTnLst>
                        <p:par>
                          <p:cTn id="120" fill="hold">
                            <p:stCondLst>
                              <p:cond delay="0"/>
                            </p:stCondLst>
                            <p:childTnLst>
                              <p:par>
                                <p:cTn id="121" presetID="6" presetClass="entr" presetSubtype="16" fill="hold" nodeType="clickEffect">
                                  <p:stCondLst>
                                    <p:cond delay="0"/>
                                  </p:stCondLst>
                                  <p:childTnLst>
                                    <p:set>
                                      <p:cBhvr>
                                        <p:cTn id="122" dur="1" fill="hold">
                                          <p:stCondLst>
                                            <p:cond delay="0"/>
                                          </p:stCondLst>
                                        </p:cTn>
                                        <p:tgtEl>
                                          <p:spTgt spid="4"/>
                                        </p:tgtEl>
                                        <p:attrNameLst>
                                          <p:attrName>style.visibility</p:attrName>
                                        </p:attrNameLst>
                                      </p:cBhvr>
                                      <p:to>
                                        <p:strVal val="visible"/>
                                      </p:to>
                                    </p:set>
                                    <p:animEffect transition="in" filter="circle(in)">
                                      <p:cBhvr>
                                        <p:cTn id="123" dur="2000"/>
                                        <p:tgtEl>
                                          <p:spTgt spid="4"/>
                                        </p:tgtEl>
                                      </p:cBhvr>
                                    </p:animEffect>
                                  </p:childTnLst>
                                </p:cTn>
                              </p:par>
                              <p:par>
                                <p:cTn id="124" presetID="6" presetClass="entr" presetSubtype="16" fill="hold" grpId="0" nodeType="with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circle(in)">
                                      <p:cBhvr>
                                        <p:cTn id="126" dur="2000"/>
                                        <p:tgtEl>
                                          <p:spTgt spid="15"/>
                                        </p:tgtEl>
                                      </p:cBhvr>
                                    </p:animEffect>
                                  </p:childTnLst>
                                </p:cTn>
                              </p:par>
                            </p:childTnLst>
                          </p:cTn>
                        </p:par>
                      </p:childTnLst>
                    </p:cTn>
                  </p:par>
                  <p:par>
                    <p:cTn id="127" fill="hold">
                      <p:stCondLst>
                        <p:cond delay="indefinite"/>
                      </p:stCondLst>
                      <p:childTnLst>
                        <p:par>
                          <p:cTn id="128" fill="hold">
                            <p:stCondLst>
                              <p:cond delay="0"/>
                            </p:stCondLst>
                            <p:childTnLst>
                              <p:par>
                                <p:cTn id="129" presetID="16" presetClass="exit" presetSubtype="21" fill="hold" grpId="1" nodeType="clickEffect">
                                  <p:stCondLst>
                                    <p:cond delay="0"/>
                                  </p:stCondLst>
                                  <p:childTnLst>
                                    <p:animEffect transition="out" filter="barn(inVertical)">
                                      <p:cBhvr>
                                        <p:cTn id="130" dur="500"/>
                                        <p:tgtEl>
                                          <p:spTgt spid="24"/>
                                        </p:tgtEl>
                                      </p:cBhvr>
                                    </p:animEffect>
                                    <p:set>
                                      <p:cBhvr>
                                        <p:cTn id="131" dur="1" fill="hold">
                                          <p:stCondLst>
                                            <p:cond delay="499"/>
                                          </p:stCondLst>
                                        </p:cTn>
                                        <p:tgtEl>
                                          <p:spTgt spid="24"/>
                                        </p:tgtEl>
                                        <p:attrNameLst>
                                          <p:attrName>style.visibility</p:attrName>
                                        </p:attrNameLst>
                                      </p:cBhvr>
                                      <p:to>
                                        <p:strVal val="hidden"/>
                                      </p:to>
                                    </p:set>
                                  </p:childTnLst>
                                  <p:subTnLst>
                                    <p:set>
                                      <p:cBhvr override="childStyle">
                                        <p:cTn dur="1" fill="hold" display="0" masterRel="sameClick" afterEffect="1">
                                          <p:stCondLst>
                                            <p:cond evt="end" delay="0">
                                              <p:tn val="129"/>
                                            </p:cond>
                                          </p:stCondLst>
                                        </p:cTn>
                                        <p:tgtEl>
                                          <p:spTgt spid="24"/>
                                        </p:tgtEl>
                                        <p:attrNameLst>
                                          <p:attrName>style.visibility</p:attrName>
                                        </p:attrNameLst>
                                      </p:cBhvr>
                                      <p:to>
                                        <p:strVal val="hidden"/>
                                      </p:to>
                                    </p:set>
                                  </p:subTnLst>
                                </p:cTn>
                              </p:par>
                              <p:par>
                                <p:cTn id="132" presetID="16" presetClass="exit" presetSubtype="21" fill="hold" nodeType="withEffect">
                                  <p:stCondLst>
                                    <p:cond delay="0"/>
                                  </p:stCondLst>
                                  <p:childTnLst>
                                    <p:animEffect transition="out" filter="barn(inVertical)">
                                      <p:cBhvr>
                                        <p:cTn id="133" dur="500"/>
                                        <p:tgtEl>
                                          <p:spTgt spid="34"/>
                                        </p:tgtEl>
                                      </p:cBhvr>
                                    </p:animEffect>
                                    <p:set>
                                      <p:cBhvr>
                                        <p:cTn id="134" dur="1" fill="hold">
                                          <p:stCondLst>
                                            <p:cond delay="499"/>
                                          </p:stCondLst>
                                        </p:cTn>
                                        <p:tgtEl>
                                          <p:spTgt spid="34"/>
                                        </p:tgtEl>
                                        <p:attrNameLst>
                                          <p:attrName>style.visibility</p:attrName>
                                        </p:attrNameLst>
                                      </p:cBhvr>
                                      <p:to>
                                        <p:strVal val="hidden"/>
                                      </p:to>
                                    </p:set>
                                  </p:childTnLst>
                                  <p:subTnLst>
                                    <p:set>
                                      <p:cBhvr override="childStyle">
                                        <p:cTn dur="1" fill="hold" display="0" masterRel="sameClick" afterEffect="1">
                                          <p:stCondLst>
                                            <p:cond evt="end" delay="0">
                                              <p:tn val="132"/>
                                            </p:cond>
                                          </p:stCondLst>
                                        </p:cTn>
                                        <p:tgtEl>
                                          <p:spTgt spid="34"/>
                                        </p:tgtEl>
                                        <p:attrNameLst>
                                          <p:attrName>style.visibility</p:attrName>
                                        </p:attrNameLst>
                                      </p:cBhvr>
                                      <p:to>
                                        <p:strVal val="hidden"/>
                                      </p:to>
                                    </p:set>
                                  </p:subTnLst>
                                </p:cTn>
                              </p:par>
                              <p:par>
                                <p:cTn id="135" presetID="16" presetClass="exit" presetSubtype="21" fill="hold" grpId="1" nodeType="withEffect">
                                  <p:stCondLst>
                                    <p:cond delay="0"/>
                                  </p:stCondLst>
                                  <p:childTnLst>
                                    <p:animEffect transition="out" filter="barn(inVertical)">
                                      <p:cBhvr>
                                        <p:cTn id="136" dur="500"/>
                                        <p:tgtEl>
                                          <p:spTgt spid="30"/>
                                        </p:tgtEl>
                                      </p:cBhvr>
                                    </p:animEffect>
                                    <p:set>
                                      <p:cBhvr>
                                        <p:cTn id="137" dur="1" fill="hold">
                                          <p:stCondLst>
                                            <p:cond delay="499"/>
                                          </p:stCondLst>
                                        </p:cTn>
                                        <p:tgtEl>
                                          <p:spTgt spid="30"/>
                                        </p:tgtEl>
                                        <p:attrNameLst>
                                          <p:attrName>style.visibility</p:attrName>
                                        </p:attrNameLst>
                                      </p:cBhvr>
                                      <p:to>
                                        <p:strVal val="hidden"/>
                                      </p:to>
                                    </p:set>
                                  </p:childTnLst>
                                  <p:subTnLst>
                                    <p:set>
                                      <p:cBhvr override="childStyle">
                                        <p:cTn dur="1" fill="hold" display="0" masterRel="sameClick" afterEffect="1">
                                          <p:stCondLst>
                                            <p:cond evt="end" delay="0">
                                              <p:tn val="135"/>
                                            </p:cond>
                                          </p:stCondLst>
                                        </p:cTn>
                                        <p:tgtEl>
                                          <p:spTgt spid="30"/>
                                        </p:tgtEl>
                                        <p:attrNameLst>
                                          <p:attrName>style.visibility</p:attrName>
                                        </p:attrNameLst>
                                      </p:cBhvr>
                                      <p:to>
                                        <p:strVal val="hidden"/>
                                      </p:to>
                                    </p:set>
                                  </p:subTnLst>
                                </p:cTn>
                              </p:par>
                              <p:par>
                                <p:cTn id="138" presetID="16" presetClass="exit" presetSubtype="21" fill="hold" grpId="1" nodeType="withEffect">
                                  <p:stCondLst>
                                    <p:cond delay="0"/>
                                  </p:stCondLst>
                                  <p:childTnLst>
                                    <p:animEffect transition="out" filter="barn(inVertical)">
                                      <p:cBhvr>
                                        <p:cTn id="139" dur="500"/>
                                        <p:tgtEl>
                                          <p:spTgt spid="26"/>
                                        </p:tgtEl>
                                      </p:cBhvr>
                                    </p:animEffect>
                                    <p:set>
                                      <p:cBhvr>
                                        <p:cTn id="140" dur="1" fill="hold">
                                          <p:stCondLst>
                                            <p:cond delay="499"/>
                                          </p:stCondLst>
                                        </p:cTn>
                                        <p:tgtEl>
                                          <p:spTgt spid="26"/>
                                        </p:tgtEl>
                                        <p:attrNameLst>
                                          <p:attrName>style.visibility</p:attrName>
                                        </p:attrNameLst>
                                      </p:cBhvr>
                                      <p:to>
                                        <p:strVal val="hidden"/>
                                      </p:to>
                                    </p:set>
                                  </p:childTnLst>
                                  <p:subTnLst>
                                    <p:set>
                                      <p:cBhvr override="childStyle">
                                        <p:cTn dur="1" fill="hold" display="0" masterRel="sameClick" afterEffect="1">
                                          <p:stCondLst>
                                            <p:cond evt="end" delay="0">
                                              <p:tn val="138"/>
                                            </p:cond>
                                          </p:stCondLst>
                                        </p:cTn>
                                        <p:tgtEl>
                                          <p:spTgt spid="26"/>
                                        </p:tgtEl>
                                        <p:attrNameLst>
                                          <p:attrName>style.visibility</p:attrName>
                                        </p:attrNameLst>
                                      </p:cBhvr>
                                      <p:to>
                                        <p:strVal val="hidden"/>
                                      </p:to>
                                    </p:set>
                                  </p:subTnLst>
                                </p:cTn>
                              </p:par>
                              <p:par>
                                <p:cTn id="141" presetID="16" presetClass="exit" presetSubtype="21" fill="hold" grpId="1" nodeType="withEffect">
                                  <p:stCondLst>
                                    <p:cond delay="0"/>
                                  </p:stCondLst>
                                  <p:childTnLst>
                                    <p:animEffect transition="out" filter="barn(inVertical)">
                                      <p:cBhvr>
                                        <p:cTn id="142" dur="500"/>
                                        <p:tgtEl>
                                          <p:spTgt spid="22"/>
                                        </p:tgtEl>
                                      </p:cBhvr>
                                    </p:animEffect>
                                    <p:set>
                                      <p:cBhvr>
                                        <p:cTn id="143" dur="1" fill="hold">
                                          <p:stCondLst>
                                            <p:cond delay="499"/>
                                          </p:stCondLst>
                                        </p:cTn>
                                        <p:tgtEl>
                                          <p:spTgt spid="22"/>
                                        </p:tgtEl>
                                        <p:attrNameLst>
                                          <p:attrName>style.visibility</p:attrName>
                                        </p:attrNameLst>
                                      </p:cBhvr>
                                      <p:to>
                                        <p:strVal val="hidden"/>
                                      </p:to>
                                    </p:set>
                                  </p:childTnLst>
                                  <p:subTnLst>
                                    <p:set>
                                      <p:cBhvr override="childStyle">
                                        <p:cTn dur="1" fill="hold" display="0" masterRel="sameClick" afterEffect="1">
                                          <p:stCondLst>
                                            <p:cond evt="end" delay="0">
                                              <p:tn val="141"/>
                                            </p:cond>
                                          </p:stCondLst>
                                        </p:cTn>
                                        <p:tgtEl>
                                          <p:spTgt spid="22"/>
                                        </p:tgtEl>
                                        <p:attrNameLst>
                                          <p:attrName>style.visibility</p:attrName>
                                        </p:attrNameLst>
                                      </p:cBhvr>
                                      <p:to>
                                        <p:strVal val="hidden"/>
                                      </p:to>
                                    </p:set>
                                  </p:subTnLst>
                                </p:cTn>
                              </p:par>
                              <p:par>
                                <p:cTn id="144" presetID="16" presetClass="exit" presetSubtype="21" fill="hold" grpId="1" nodeType="withEffect">
                                  <p:stCondLst>
                                    <p:cond delay="0"/>
                                  </p:stCondLst>
                                  <p:childTnLst>
                                    <p:animEffect transition="out" filter="barn(inVertical)">
                                      <p:cBhvr>
                                        <p:cTn id="145" dur="500"/>
                                        <p:tgtEl>
                                          <p:spTgt spid="17"/>
                                        </p:tgtEl>
                                      </p:cBhvr>
                                    </p:animEffect>
                                    <p:set>
                                      <p:cBhvr>
                                        <p:cTn id="146" dur="1" fill="hold">
                                          <p:stCondLst>
                                            <p:cond delay="499"/>
                                          </p:stCondLst>
                                        </p:cTn>
                                        <p:tgtEl>
                                          <p:spTgt spid="17"/>
                                        </p:tgtEl>
                                        <p:attrNameLst>
                                          <p:attrName>style.visibility</p:attrName>
                                        </p:attrNameLst>
                                      </p:cBhvr>
                                      <p:to>
                                        <p:strVal val="hidden"/>
                                      </p:to>
                                    </p:set>
                                  </p:childTnLst>
                                  <p:subTnLst>
                                    <p:set>
                                      <p:cBhvr override="childStyle">
                                        <p:cTn dur="1" fill="hold" display="0" masterRel="sameClick" afterEffect="1">
                                          <p:stCondLst>
                                            <p:cond evt="end" delay="0">
                                              <p:tn val="144"/>
                                            </p:cond>
                                          </p:stCondLst>
                                        </p:cTn>
                                        <p:tgtEl>
                                          <p:spTgt spid="17"/>
                                        </p:tgtEl>
                                        <p:attrNameLst>
                                          <p:attrName>style.visibility</p:attrName>
                                        </p:attrNameLst>
                                      </p:cBhvr>
                                      <p:to>
                                        <p:strVal val="hidden"/>
                                      </p:to>
                                    </p:set>
                                  </p:subTnLst>
                                </p:cTn>
                              </p:par>
                              <p:par>
                                <p:cTn id="147" presetID="16" presetClass="exit" presetSubtype="21" fill="hold" grpId="1" nodeType="withEffect">
                                  <p:stCondLst>
                                    <p:cond delay="0"/>
                                  </p:stCondLst>
                                  <p:childTnLst>
                                    <p:animEffect transition="out" filter="barn(inVertical)">
                                      <p:cBhvr>
                                        <p:cTn id="148" dur="500"/>
                                        <p:tgtEl>
                                          <p:spTgt spid="32"/>
                                        </p:tgtEl>
                                      </p:cBhvr>
                                    </p:animEffect>
                                    <p:set>
                                      <p:cBhvr>
                                        <p:cTn id="149" dur="1" fill="hold">
                                          <p:stCondLst>
                                            <p:cond delay="499"/>
                                          </p:stCondLst>
                                        </p:cTn>
                                        <p:tgtEl>
                                          <p:spTgt spid="32"/>
                                        </p:tgtEl>
                                        <p:attrNameLst>
                                          <p:attrName>style.visibility</p:attrName>
                                        </p:attrNameLst>
                                      </p:cBhvr>
                                      <p:to>
                                        <p:strVal val="hidden"/>
                                      </p:to>
                                    </p:set>
                                  </p:childTnLst>
                                  <p:subTnLst>
                                    <p:set>
                                      <p:cBhvr override="childStyle">
                                        <p:cTn dur="1" fill="hold" display="0" masterRel="sameClick" afterEffect="1">
                                          <p:stCondLst>
                                            <p:cond evt="end" delay="0">
                                              <p:tn val="147"/>
                                            </p:cond>
                                          </p:stCondLst>
                                        </p:cTn>
                                        <p:tgtEl>
                                          <p:spTgt spid="32"/>
                                        </p:tgtEl>
                                        <p:attrNameLst>
                                          <p:attrName>style.visibility</p:attrName>
                                        </p:attrNameLst>
                                      </p:cBhvr>
                                      <p:to>
                                        <p:strVal val="hidden"/>
                                      </p:to>
                                    </p:set>
                                  </p:subTnLst>
                                </p:cTn>
                              </p:par>
                              <p:par>
                                <p:cTn id="150" presetID="16" presetClass="exit" presetSubtype="21" fill="hold" grpId="1" nodeType="withEffect">
                                  <p:stCondLst>
                                    <p:cond delay="0"/>
                                  </p:stCondLst>
                                  <p:childTnLst>
                                    <p:animEffect transition="out" filter="barn(inVertical)">
                                      <p:cBhvr>
                                        <p:cTn id="151" dur="500"/>
                                        <p:tgtEl>
                                          <p:spTgt spid="11"/>
                                        </p:tgtEl>
                                      </p:cBhvr>
                                    </p:animEffect>
                                    <p:set>
                                      <p:cBhvr>
                                        <p:cTn id="152" dur="1" fill="hold">
                                          <p:stCondLst>
                                            <p:cond delay="499"/>
                                          </p:stCondLst>
                                        </p:cTn>
                                        <p:tgtEl>
                                          <p:spTgt spid="11"/>
                                        </p:tgtEl>
                                        <p:attrNameLst>
                                          <p:attrName>style.visibility</p:attrName>
                                        </p:attrNameLst>
                                      </p:cBhvr>
                                      <p:to>
                                        <p:strVal val="hidden"/>
                                      </p:to>
                                    </p:set>
                                  </p:childTnLst>
                                  <p:subTnLst>
                                    <p:set>
                                      <p:cBhvr override="childStyle">
                                        <p:cTn dur="1" fill="hold" display="0" masterRel="sameClick" afterEffect="1">
                                          <p:stCondLst>
                                            <p:cond evt="end" delay="0">
                                              <p:tn val="150"/>
                                            </p:cond>
                                          </p:stCondLst>
                                        </p:cTn>
                                        <p:tgtEl>
                                          <p:spTgt spid="11"/>
                                        </p:tgtEl>
                                        <p:attrNameLst>
                                          <p:attrName>style.visibility</p:attrName>
                                        </p:attrNameLst>
                                      </p:cBhvr>
                                      <p:to>
                                        <p:strVal val="hidden"/>
                                      </p:to>
                                    </p:set>
                                  </p:subTnLst>
                                </p:cTn>
                              </p:par>
                              <p:par>
                                <p:cTn id="153" presetID="16" presetClass="exit" presetSubtype="21" fill="hold" grpId="1" nodeType="withEffect">
                                  <p:stCondLst>
                                    <p:cond delay="0"/>
                                  </p:stCondLst>
                                  <p:childTnLst>
                                    <p:animEffect transition="out" filter="barn(inVertical)">
                                      <p:cBhvr>
                                        <p:cTn id="154" dur="500"/>
                                        <p:tgtEl>
                                          <p:spTgt spid="31"/>
                                        </p:tgtEl>
                                      </p:cBhvr>
                                    </p:animEffect>
                                    <p:set>
                                      <p:cBhvr>
                                        <p:cTn id="155" dur="1" fill="hold">
                                          <p:stCondLst>
                                            <p:cond delay="499"/>
                                          </p:stCondLst>
                                        </p:cTn>
                                        <p:tgtEl>
                                          <p:spTgt spid="31"/>
                                        </p:tgtEl>
                                        <p:attrNameLst>
                                          <p:attrName>style.visibility</p:attrName>
                                        </p:attrNameLst>
                                      </p:cBhvr>
                                      <p:to>
                                        <p:strVal val="hidden"/>
                                      </p:to>
                                    </p:set>
                                  </p:childTnLst>
                                  <p:subTnLst>
                                    <p:set>
                                      <p:cBhvr override="childStyle">
                                        <p:cTn dur="1" fill="hold" display="0" masterRel="sameClick" afterEffect="1">
                                          <p:stCondLst>
                                            <p:cond evt="end" delay="0">
                                              <p:tn val="153"/>
                                            </p:cond>
                                          </p:stCondLst>
                                        </p:cTn>
                                        <p:tgtEl>
                                          <p:spTgt spid="31"/>
                                        </p:tgtEl>
                                        <p:attrNameLst>
                                          <p:attrName>style.visibility</p:attrName>
                                        </p:attrNameLst>
                                      </p:cBhvr>
                                      <p:to>
                                        <p:strVal val="hidden"/>
                                      </p:to>
                                    </p:set>
                                  </p:subTnLst>
                                </p:cTn>
                              </p:par>
                              <p:par>
                                <p:cTn id="156" presetID="16" presetClass="exit" presetSubtype="21" fill="hold" grpId="1" nodeType="withEffect">
                                  <p:stCondLst>
                                    <p:cond delay="0"/>
                                  </p:stCondLst>
                                  <p:childTnLst>
                                    <p:animEffect transition="out" filter="barn(inVertical)">
                                      <p:cBhvr>
                                        <p:cTn id="157" dur="500"/>
                                        <p:tgtEl>
                                          <p:spTgt spid="29"/>
                                        </p:tgtEl>
                                      </p:cBhvr>
                                    </p:animEffect>
                                    <p:set>
                                      <p:cBhvr>
                                        <p:cTn id="158" dur="1" fill="hold">
                                          <p:stCondLst>
                                            <p:cond delay="499"/>
                                          </p:stCondLst>
                                        </p:cTn>
                                        <p:tgtEl>
                                          <p:spTgt spid="29"/>
                                        </p:tgtEl>
                                        <p:attrNameLst>
                                          <p:attrName>style.visibility</p:attrName>
                                        </p:attrNameLst>
                                      </p:cBhvr>
                                      <p:to>
                                        <p:strVal val="hidden"/>
                                      </p:to>
                                    </p:set>
                                  </p:childTnLst>
                                  <p:subTnLst>
                                    <p:set>
                                      <p:cBhvr override="childStyle">
                                        <p:cTn dur="1" fill="hold" display="0" masterRel="sameClick" afterEffect="1">
                                          <p:stCondLst>
                                            <p:cond evt="end" delay="0">
                                              <p:tn val="156"/>
                                            </p:cond>
                                          </p:stCondLst>
                                        </p:cTn>
                                        <p:tgtEl>
                                          <p:spTgt spid="29"/>
                                        </p:tgtEl>
                                        <p:attrNameLst>
                                          <p:attrName>style.visibility</p:attrName>
                                        </p:attrNameLst>
                                      </p:cBhvr>
                                      <p:to>
                                        <p:strVal val="hidden"/>
                                      </p:to>
                                    </p:set>
                                  </p:subTnLst>
                                </p:cTn>
                              </p:par>
                              <p:par>
                                <p:cTn id="159" presetID="16" presetClass="exit" presetSubtype="21" fill="hold" nodeType="withEffect">
                                  <p:stCondLst>
                                    <p:cond delay="0"/>
                                  </p:stCondLst>
                                  <p:childTnLst>
                                    <p:animEffect transition="out" filter="barn(inVertical)">
                                      <p:cBhvr>
                                        <p:cTn id="160" dur="500"/>
                                        <p:tgtEl>
                                          <p:spTgt spid="3"/>
                                        </p:tgtEl>
                                      </p:cBhvr>
                                    </p:animEffect>
                                    <p:set>
                                      <p:cBhvr>
                                        <p:cTn id="161" dur="1" fill="hold">
                                          <p:stCondLst>
                                            <p:cond delay="499"/>
                                          </p:stCondLst>
                                        </p:cTn>
                                        <p:tgtEl>
                                          <p:spTgt spid="3"/>
                                        </p:tgtEl>
                                        <p:attrNameLst>
                                          <p:attrName>style.visibility</p:attrName>
                                        </p:attrNameLst>
                                      </p:cBhvr>
                                      <p:to>
                                        <p:strVal val="hidden"/>
                                      </p:to>
                                    </p:set>
                                  </p:childTnLst>
                                  <p:subTnLst>
                                    <p:set>
                                      <p:cBhvr override="childStyle">
                                        <p:cTn dur="1" fill="hold" display="0" masterRel="sameClick" afterEffect="1">
                                          <p:stCondLst>
                                            <p:cond evt="end" delay="0">
                                              <p:tn val="159"/>
                                            </p:cond>
                                          </p:stCondLst>
                                        </p:cTn>
                                        <p:tgtEl>
                                          <p:spTgt spid="3"/>
                                        </p:tgtEl>
                                        <p:attrNameLst>
                                          <p:attrName>style.visibility</p:attrName>
                                        </p:attrNameLst>
                                      </p:cBhvr>
                                      <p:to>
                                        <p:strVal val="hidden"/>
                                      </p:to>
                                    </p:set>
                                  </p:subTnLst>
                                </p:cTn>
                              </p:par>
                              <p:par>
                                <p:cTn id="162" presetID="16" presetClass="exit" presetSubtype="21" fill="hold" grpId="1" nodeType="withEffect">
                                  <p:stCondLst>
                                    <p:cond delay="0"/>
                                  </p:stCondLst>
                                  <p:childTnLst>
                                    <p:animEffect transition="out" filter="barn(inVertical)">
                                      <p:cBhvr>
                                        <p:cTn id="163" dur="500"/>
                                        <p:tgtEl>
                                          <p:spTgt spid="13"/>
                                        </p:tgtEl>
                                      </p:cBhvr>
                                    </p:animEffect>
                                    <p:set>
                                      <p:cBhvr>
                                        <p:cTn id="164" dur="1" fill="hold">
                                          <p:stCondLst>
                                            <p:cond delay="499"/>
                                          </p:stCondLst>
                                        </p:cTn>
                                        <p:tgtEl>
                                          <p:spTgt spid="13"/>
                                        </p:tgtEl>
                                        <p:attrNameLst>
                                          <p:attrName>style.visibility</p:attrName>
                                        </p:attrNameLst>
                                      </p:cBhvr>
                                      <p:to>
                                        <p:strVal val="hidden"/>
                                      </p:to>
                                    </p:set>
                                  </p:childTnLst>
                                  <p:subTnLst>
                                    <p:set>
                                      <p:cBhvr override="childStyle">
                                        <p:cTn dur="1" fill="hold" display="0" masterRel="sameClick" afterEffect="1">
                                          <p:stCondLst>
                                            <p:cond evt="end" delay="0">
                                              <p:tn val="162"/>
                                            </p:cond>
                                          </p:stCondLst>
                                        </p:cTn>
                                        <p:tgtEl>
                                          <p:spTgt spid="13"/>
                                        </p:tgtEl>
                                        <p:attrNameLst>
                                          <p:attrName>style.visibility</p:attrName>
                                        </p:attrNameLst>
                                      </p:cBhvr>
                                      <p:to>
                                        <p:strVal val="hidden"/>
                                      </p:to>
                                    </p:set>
                                  </p:subTnLst>
                                </p:cTn>
                              </p:par>
                            </p:childTnLst>
                          </p:cTn>
                        </p:par>
                        <p:par>
                          <p:cTn id="165" fill="hold">
                            <p:stCondLst>
                              <p:cond delay="500"/>
                            </p:stCondLst>
                            <p:childTnLst>
                              <p:par>
                                <p:cTn id="166" presetID="10" presetClass="exit" presetSubtype="0" fill="hold" nodeType="afterEffect">
                                  <p:stCondLst>
                                    <p:cond delay="0"/>
                                  </p:stCondLst>
                                  <p:childTnLst>
                                    <p:animEffect transition="out" filter="fade">
                                      <p:cBhvr>
                                        <p:cTn id="167" dur="500"/>
                                        <p:tgtEl>
                                          <p:spTgt spid="4"/>
                                        </p:tgtEl>
                                      </p:cBhvr>
                                    </p:animEffect>
                                    <p:set>
                                      <p:cBhvr>
                                        <p:cTn id="168" dur="1" fill="hold">
                                          <p:stCondLst>
                                            <p:cond delay="499"/>
                                          </p:stCondLst>
                                        </p:cTn>
                                        <p:tgtEl>
                                          <p:spTgt spid="4"/>
                                        </p:tgtEl>
                                        <p:attrNameLst>
                                          <p:attrName>style.visibility</p:attrName>
                                        </p:attrNameLst>
                                      </p:cBhvr>
                                      <p:to>
                                        <p:strVal val="hidden"/>
                                      </p:to>
                                    </p:set>
                                  </p:childTnLst>
                                </p:cTn>
                              </p:par>
                            </p:childTnLst>
                          </p:cTn>
                        </p:par>
                        <p:par>
                          <p:cTn id="169" fill="hold">
                            <p:stCondLst>
                              <p:cond delay="1000"/>
                            </p:stCondLst>
                            <p:childTnLst>
                              <p:par>
                                <p:cTn id="170" presetID="10" presetClass="exit" presetSubtype="0" fill="hold" grpId="1" nodeType="afterEffect">
                                  <p:stCondLst>
                                    <p:cond delay="0"/>
                                  </p:stCondLst>
                                  <p:childTnLst>
                                    <p:animEffect transition="out" filter="fade">
                                      <p:cBhvr>
                                        <p:cTn id="171" dur="500"/>
                                        <p:tgtEl>
                                          <p:spTgt spid="15"/>
                                        </p:tgtEl>
                                      </p:cBhvr>
                                    </p:animEffect>
                                    <p:set>
                                      <p:cBhvr>
                                        <p:cTn id="172" dur="1" fill="hold">
                                          <p:stCondLst>
                                            <p:cond delay="499"/>
                                          </p:stCondLst>
                                        </p:cTn>
                                        <p:tgtEl>
                                          <p:spTgt spid="15"/>
                                        </p:tgtEl>
                                        <p:attrNameLst>
                                          <p:attrName>style.visibility</p:attrName>
                                        </p:attrNameLst>
                                      </p:cBhvr>
                                      <p:to>
                                        <p:strVal val="hidden"/>
                                      </p:to>
                                    </p:set>
                                  </p:childTnLst>
                                </p:cTn>
                              </p:par>
                            </p:childTnLst>
                          </p:cTn>
                        </p:par>
                        <p:par>
                          <p:cTn id="173" fill="hold">
                            <p:stCondLst>
                              <p:cond delay="1500"/>
                            </p:stCondLst>
                            <p:childTnLst>
                              <p:par>
                                <p:cTn id="174" presetID="16" presetClass="entr" presetSubtype="21" fill="hold" grpId="0" nodeType="afterEffect">
                                  <p:stCondLst>
                                    <p:cond delay="0"/>
                                  </p:stCondLst>
                                  <p:childTnLst>
                                    <p:set>
                                      <p:cBhvr>
                                        <p:cTn id="175" dur="1" fill="hold">
                                          <p:stCondLst>
                                            <p:cond delay="0"/>
                                          </p:stCondLst>
                                        </p:cTn>
                                        <p:tgtEl>
                                          <p:spTgt spid="10"/>
                                        </p:tgtEl>
                                        <p:attrNameLst>
                                          <p:attrName>style.visibility</p:attrName>
                                        </p:attrNameLst>
                                      </p:cBhvr>
                                      <p:to>
                                        <p:strVal val="visible"/>
                                      </p:to>
                                    </p:set>
                                    <p:animEffect transition="in" filter="barn(inVertical)">
                                      <p:cBhvr>
                                        <p:cTn id="17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9" grpId="0"/>
      <p:bldP spid="20" grpId="0"/>
      <p:bldP spid="11" grpId="0" animBg="1"/>
      <p:bldP spid="11" grpId="1" animBg="1"/>
      <p:bldP spid="13" grpId="0"/>
      <p:bldP spid="13" grpId="1"/>
      <p:bldP spid="22" grpId="0" animBg="1"/>
      <p:bldP spid="22" grpId="1" animBg="1"/>
      <p:bldP spid="17" grpId="0"/>
      <p:bldP spid="17" grpId="1"/>
      <p:bldP spid="24" grpId="0"/>
      <p:bldP spid="24" grpId="1"/>
      <p:bldP spid="26" grpId="0" animBg="1"/>
      <p:bldP spid="26" grpId="1" animBg="1"/>
      <p:bldP spid="29" grpId="0" animBg="1"/>
      <p:bldP spid="29" grpId="1" animBg="1"/>
      <p:bldP spid="30" grpId="0"/>
      <p:bldP spid="30" grpId="1"/>
      <p:bldP spid="31" grpId="0"/>
      <p:bldP spid="31" grpId="1"/>
      <p:bldP spid="32" grpId="0"/>
      <p:bldP spid="32" grpId="1"/>
      <p:bldP spid="15" grpId="0" animBg="1"/>
      <p:bldP spid="1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sp.c.yimg.jp/yjimage?q=bWlcYl0XyLFqwrmzY1uQfmxTuuJ1l.MBYPAltpYcgSOHsnSMPMRTR8VSdDn3OOXe2OVcbZkYP_EBBnmvPION_.mIFc00eF7JM.0CXxykF9SfdgXWLwXD9PkNLHnTEL.g5AHOXtIYDd.Xg0hJgsMO&amp;sig=13aqtt64c&amp;x=11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050" y="1771650"/>
            <a:ext cx="1066800" cy="190500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直線コネクタ 4"/>
          <p:cNvCxnSpPr/>
          <p:nvPr/>
        </p:nvCxnSpPr>
        <p:spPr>
          <a:xfrm>
            <a:off x="3736731" y="1846385"/>
            <a:ext cx="232996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736731" y="4583723"/>
            <a:ext cx="2329961"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フリーフォーム 11"/>
          <p:cNvSpPr/>
          <p:nvPr/>
        </p:nvSpPr>
        <p:spPr>
          <a:xfrm>
            <a:off x="1424354" y="3596054"/>
            <a:ext cx="3429000" cy="2162908"/>
          </a:xfrm>
          <a:custGeom>
            <a:avLst/>
            <a:gdLst>
              <a:gd name="connsiteX0" fmla="*/ 0 w 3429000"/>
              <a:gd name="connsiteY0" fmla="*/ 0 h 2162908"/>
              <a:gd name="connsiteX1" fmla="*/ 0 w 3429000"/>
              <a:gd name="connsiteY1" fmla="*/ 2162908 h 2162908"/>
              <a:gd name="connsiteX2" fmla="*/ 3429000 w 3429000"/>
              <a:gd name="connsiteY2" fmla="*/ 2162908 h 2162908"/>
              <a:gd name="connsiteX3" fmla="*/ 3429000 w 3429000"/>
              <a:gd name="connsiteY3" fmla="*/ 984738 h 2162908"/>
              <a:gd name="connsiteX0" fmla="*/ 0 w 3429000"/>
              <a:gd name="connsiteY0" fmla="*/ 0 h 2162908"/>
              <a:gd name="connsiteX1" fmla="*/ 0 w 3429000"/>
              <a:gd name="connsiteY1" fmla="*/ 2162908 h 2162908"/>
              <a:gd name="connsiteX2" fmla="*/ 3429000 w 3429000"/>
              <a:gd name="connsiteY2" fmla="*/ 2162908 h 2162908"/>
              <a:gd name="connsiteX3" fmla="*/ 3429000 w 3429000"/>
              <a:gd name="connsiteY3" fmla="*/ 1794035 h 2162908"/>
              <a:gd name="connsiteX0" fmla="*/ 0 w 3429000"/>
              <a:gd name="connsiteY0" fmla="*/ 0 h 2162908"/>
              <a:gd name="connsiteX1" fmla="*/ 0 w 3429000"/>
              <a:gd name="connsiteY1" fmla="*/ 2162908 h 2162908"/>
              <a:gd name="connsiteX2" fmla="*/ 3429000 w 3429000"/>
              <a:gd name="connsiteY2" fmla="*/ 2162908 h 2162908"/>
              <a:gd name="connsiteX3" fmla="*/ 3429000 w 3429000"/>
              <a:gd name="connsiteY3" fmla="*/ 1751993 h 2162908"/>
            </a:gdLst>
            <a:ahLst/>
            <a:cxnLst>
              <a:cxn ang="0">
                <a:pos x="connsiteX0" y="connsiteY0"/>
              </a:cxn>
              <a:cxn ang="0">
                <a:pos x="connsiteX1" y="connsiteY1"/>
              </a:cxn>
              <a:cxn ang="0">
                <a:pos x="connsiteX2" y="connsiteY2"/>
              </a:cxn>
              <a:cxn ang="0">
                <a:pos x="connsiteX3" y="connsiteY3"/>
              </a:cxn>
            </a:cxnLst>
            <a:rect l="l" t="t" r="r" b="b"/>
            <a:pathLst>
              <a:path w="3429000" h="2162908">
                <a:moveTo>
                  <a:pt x="0" y="0"/>
                </a:moveTo>
                <a:lnTo>
                  <a:pt x="0" y="2162908"/>
                </a:lnTo>
                <a:lnTo>
                  <a:pt x="3429000" y="2162908"/>
                </a:lnTo>
                <a:lnTo>
                  <a:pt x="3429000" y="175199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p:cNvPicPr>
            <a:picLocks noChangeAspect="1"/>
          </p:cNvPicPr>
          <p:nvPr/>
        </p:nvPicPr>
        <p:blipFill>
          <a:blip r:embed="rId3"/>
          <a:stretch>
            <a:fillRect/>
          </a:stretch>
        </p:blipFill>
        <p:spPr>
          <a:xfrm>
            <a:off x="6066692" y="361950"/>
            <a:ext cx="1933575" cy="2362200"/>
          </a:xfrm>
          <a:prstGeom prst="rect">
            <a:avLst/>
          </a:prstGeom>
        </p:spPr>
      </p:pic>
      <p:sp>
        <p:nvSpPr>
          <p:cNvPr id="13" name="円/楕円 12"/>
          <p:cNvSpPr/>
          <p:nvPr/>
        </p:nvSpPr>
        <p:spPr>
          <a:xfrm>
            <a:off x="5117123" y="2567354"/>
            <a:ext cx="1178169" cy="1028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err="1" smtClean="0"/>
              <a:t>げん</a:t>
            </a:r>
            <a:r>
              <a:rPr kumimoji="1" lang="ja-JP" altLang="en-US" dirty="0" smtClean="0"/>
              <a:t>し</a:t>
            </a:r>
            <a:endParaRPr kumimoji="1" lang="en-US" altLang="ja-JP" dirty="0" smtClean="0"/>
          </a:p>
          <a:p>
            <a:pPr algn="ctr"/>
            <a:r>
              <a:rPr lang="ja-JP" altLang="en-US" dirty="0" smtClean="0"/>
              <a:t>ぶん</a:t>
            </a:r>
            <a:r>
              <a:rPr lang="ja-JP" altLang="en-US" dirty="0"/>
              <a:t>し</a:t>
            </a:r>
            <a:endParaRPr kumimoji="1" lang="ja-JP" altLang="en-US" dirty="0"/>
          </a:p>
        </p:txBody>
      </p:sp>
      <p:sp>
        <p:nvSpPr>
          <p:cNvPr id="15" name="テキスト ボックス 14"/>
          <p:cNvSpPr txBox="1"/>
          <p:nvPr/>
        </p:nvSpPr>
        <p:spPr>
          <a:xfrm>
            <a:off x="7482254" y="1235292"/>
            <a:ext cx="1402948" cy="646331"/>
          </a:xfrm>
          <a:prstGeom prst="rect">
            <a:avLst/>
          </a:prstGeom>
          <a:noFill/>
        </p:spPr>
        <p:txBody>
          <a:bodyPr wrap="none" rtlCol="0">
            <a:spAutoFit/>
          </a:bodyPr>
          <a:lstStyle/>
          <a:p>
            <a:r>
              <a:rPr kumimoji="1" lang="ja-JP" altLang="en-US" dirty="0" smtClean="0"/>
              <a:t>ほうしゃせん</a:t>
            </a:r>
            <a:endParaRPr kumimoji="1" lang="en-US" altLang="ja-JP" dirty="0" smtClean="0"/>
          </a:p>
          <a:p>
            <a:r>
              <a:rPr lang="ja-JP" altLang="en-US" dirty="0" smtClean="0"/>
              <a:t>（放射線）</a:t>
            </a:r>
            <a:endParaRPr kumimoji="1" lang="ja-JP" altLang="en-US" dirty="0"/>
          </a:p>
        </p:txBody>
      </p:sp>
      <p:sp>
        <p:nvSpPr>
          <p:cNvPr id="16" name="円/楕円 15"/>
          <p:cNvSpPr/>
          <p:nvPr/>
        </p:nvSpPr>
        <p:spPr>
          <a:xfrm>
            <a:off x="4308232" y="2321169"/>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sp>
        <p:nvSpPr>
          <p:cNvPr id="18" name="円/楕円 17"/>
          <p:cNvSpPr/>
          <p:nvPr/>
        </p:nvSpPr>
        <p:spPr>
          <a:xfrm>
            <a:off x="4308232" y="2908787"/>
            <a:ext cx="474784" cy="439617"/>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bg1"/>
                </a:solidFill>
              </a:rPr>
              <a:t>イオン</a:t>
            </a:r>
            <a:endParaRPr kumimoji="1" lang="ja-JP" altLang="en-US" sz="1200" dirty="0">
              <a:solidFill>
                <a:schemeClr val="bg1"/>
              </a:solidFill>
            </a:endParaRPr>
          </a:p>
        </p:txBody>
      </p:sp>
      <p:sp>
        <p:nvSpPr>
          <p:cNvPr id="17" name="フリーフォーム 16"/>
          <p:cNvSpPr/>
          <p:nvPr/>
        </p:nvSpPr>
        <p:spPr>
          <a:xfrm>
            <a:off x="1417320" y="1024128"/>
            <a:ext cx="1453896" cy="896112"/>
          </a:xfrm>
          <a:custGeom>
            <a:avLst/>
            <a:gdLst>
              <a:gd name="connsiteX0" fmla="*/ 0 w 2231136"/>
              <a:gd name="connsiteY0" fmla="*/ 1408176 h 1408176"/>
              <a:gd name="connsiteX1" fmla="*/ 0 w 2231136"/>
              <a:gd name="connsiteY1" fmla="*/ 512064 h 1408176"/>
              <a:gd name="connsiteX2" fmla="*/ 1453896 w 2231136"/>
              <a:gd name="connsiteY2" fmla="*/ 530352 h 1408176"/>
              <a:gd name="connsiteX3" fmla="*/ 2231136 w 2231136"/>
              <a:gd name="connsiteY3" fmla="*/ 0 h 1408176"/>
              <a:gd name="connsiteX0" fmla="*/ 0 w 1453896"/>
              <a:gd name="connsiteY0" fmla="*/ 896112 h 896112"/>
              <a:gd name="connsiteX1" fmla="*/ 0 w 1453896"/>
              <a:gd name="connsiteY1" fmla="*/ 0 h 896112"/>
              <a:gd name="connsiteX2" fmla="*/ 1453896 w 1453896"/>
              <a:gd name="connsiteY2" fmla="*/ 18288 h 896112"/>
            </a:gdLst>
            <a:ahLst/>
            <a:cxnLst>
              <a:cxn ang="0">
                <a:pos x="connsiteX0" y="connsiteY0"/>
              </a:cxn>
              <a:cxn ang="0">
                <a:pos x="connsiteX1" y="connsiteY1"/>
              </a:cxn>
              <a:cxn ang="0">
                <a:pos x="connsiteX2" y="connsiteY2"/>
              </a:cxn>
            </a:cxnLst>
            <a:rect l="l" t="t" r="r" b="b"/>
            <a:pathLst>
              <a:path w="1453896" h="896112">
                <a:moveTo>
                  <a:pt x="0" y="896112"/>
                </a:moveTo>
                <a:lnTo>
                  <a:pt x="0" y="0"/>
                </a:lnTo>
                <a:lnTo>
                  <a:pt x="1453896" y="1828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3502152" y="1042416"/>
            <a:ext cx="1389888" cy="813816"/>
          </a:xfrm>
          <a:custGeom>
            <a:avLst/>
            <a:gdLst>
              <a:gd name="connsiteX0" fmla="*/ 0 w 1389888"/>
              <a:gd name="connsiteY0" fmla="*/ 0 h 813816"/>
              <a:gd name="connsiteX1" fmla="*/ 1389888 w 1389888"/>
              <a:gd name="connsiteY1" fmla="*/ 0 h 813816"/>
              <a:gd name="connsiteX2" fmla="*/ 1389888 w 1389888"/>
              <a:gd name="connsiteY2" fmla="*/ 813816 h 813816"/>
            </a:gdLst>
            <a:ahLst/>
            <a:cxnLst>
              <a:cxn ang="0">
                <a:pos x="connsiteX0" y="connsiteY0"/>
              </a:cxn>
              <a:cxn ang="0">
                <a:pos x="connsiteX1" y="connsiteY1"/>
              </a:cxn>
              <a:cxn ang="0">
                <a:pos x="connsiteX2" y="connsiteY2"/>
              </a:cxn>
            </a:cxnLst>
            <a:rect l="l" t="t" r="r" b="b"/>
            <a:pathLst>
              <a:path w="1389888" h="813816">
                <a:moveTo>
                  <a:pt x="0" y="0"/>
                </a:moveTo>
                <a:lnTo>
                  <a:pt x="1389888" y="0"/>
                </a:lnTo>
                <a:lnTo>
                  <a:pt x="1389888" y="8138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a:stCxn id="17" idx="2"/>
          </p:cNvCxnSpPr>
          <p:nvPr/>
        </p:nvCxnSpPr>
        <p:spPr>
          <a:xfrm flipV="1">
            <a:off x="2871216" y="521208"/>
            <a:ext cx="694944" cy="521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a:endCxn id="19" idx="0"/>
          </p:cNvCxnSpPr>
          <p:nvPr/>
        </p:nvCxnSpPr>
        <p:spPr>
          <a:xfrm>
            <a:off x="2871216" y="1042416"/>
            <a:ext cx="630936"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3147471" y="4409869"/>
            <a:ext cx="415498" cy="369332"/>
          </a:xfrm>
          <a:prstGeom prst="rect">
            <a:avLst/>
          </a:prstGeom>
          <a:noFill/>
        </p:spPr>
        <p:txBody>
          <a:bodyPr wrap="none" rtlCol="0">
            <a:spAutoFit/>
          </a:bodyPr>
          <a:lstStyle/>
          <a:p>
            <a:r>
              <a:rPr kumimoji="1" lang="ja-JP" altLang="en-US" dirty="0" smtClean="0"/>
              <a:t>－</a:t>
            </a:r>
            <a:endParaRPr kumimoji="1" lang="ja-JP" altLang="en-US" dirty="0"/>
          </a:p>
        </p:txBody>
      </p:sp>
      <p:cxnSp>
        <p:nvCxnSpPr>
          <p:cNvPr id="26" name="直線矢印コネクタ 25"/>
          <p:cNvCxnSpPr>
            <a:stCxn id="18" idx="4"/>
          </p:cNvCxnSpPr>
          <p:nvPr/>
        </p:nvCxnSpPr>
        <p:spPr>
          <a:xfrm>
            <a:off x="4545624" y="3348404"/>
            <a:ext cx="0" cy="7663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3080819" y="1671567"/>
            <a:ext cx="415498"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29" name="テキスト ボックス 28"/>
          <p:cNvSpPr txBox="1"/>
          <p:nvPr/>
        </p:nvSpPr>
        <p:spPr>
          <a:xfrm>
            <a:off x="3186684" y="2908787"/>
            <a:ext cx="877163" cy="646331"/>
          </a:xfrm>
          <a:prstGeom prst="rect">
            <a:avLst/>
          </a:prstGeom>
          <a:noFill/>
        </p:spPr>
        <p:txBody>
          <a:bodyPr wrap="none" rtlCol="0">
            <a:spAutoFit/>
          </a:bodyPr>
          <a:lstStyle/>
          <a:p>
            <a:r>
              <a:rPr kumimoji="1" lang="ja-JP" altLang="en-US" dirty="0" smtClean="0"/>
              <a:t>でん</a:t>
            </a:r>
            <a:r>
              <a:rPr kumimoji="1" lang="ja-JP" altLang="en-US" dirty="0" err="1" smtClean="0"/>
              <a:t>ば</a:t>
            </a:r>
            <a:endParaRPr kumimoji="1" lang="en-US" altLang="ja-JP" dirty="0" smtClean="0"/>
          </a:p>
          <a:p>
            <a:r>
              <a:rPr kumimoji="1" lang="ja-JP" altLang="en-US" dirty="0" smtClean="0"/>
              <a:t>（電場）</a:t>
            </a:r>
            <a:endParaRPr kumimoji="1" lang="ja-JP" altLang="en-US" dirty="0"/>
          </a:p>
        </p:txBody>
      </p:sp>
      <p:cxnSp>
        <p:nvCxnSpPr>
          <p:cNvPr id="32" name="直線矢印コネクタ 31"/>
          <p:cNvCxnSpPr>
            <a:stCxn id="16" idx="0"/>
          </p:cNvCxnSpPr>
          <p:nvPr/>
        </p:nvCxnSpPr>
        <p:spPr>
          <a:xfrm flipV="1">
            <a:off x="4545624" y="1920240"/>
            <a:ext cx="0" cy="400929"/>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33" name="下矢印 32"/>
          <p:cNvSpPr/>
          <p:nvPr/>
        </p:nvSpPr>
        <p:spPr>
          <a:xfrm>
            <a:off x="3962323" y="2120704"/>
            <a:ext cx="203047" cy="2289165"/>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リーフォーム 33"/>
          <p:cNvSpPr/>
          <p:nvPr/>
        </p:nvSpPr>
        <p:spPr>
          <a:xfrm>
            <a:off x="6038197" y="4653153"/>
            <a:ext cx="2697656" cy="1485900"/>
          </a:xfrm>
          <a:custGeom>
            <a:avLst/>
            <a:gdLst>
              <a:gd name="connsiteX0" fmla="*/ 0 w 2540000"/>
              <a:gd name="connsiteY0" fmla="*/ 0 h 1485900"/>
              <a:gd name="connsiteX1" fmla="*/ 812800 w 2540000"/>
              <a:gd name="connsiteY1" fmla="*/ 0 h 1485900"/>
              <a:gd name="connsiteX2" fmla="*/ 2540000 w 2540000"/>
              <a:gd name="connsiteY2" fmla="*/ 1485900 h 1485900"/>
              <a:gd name="connsiteX0" fmla="*/ 0 w 2088056"/>
              <a:gd name="connsiteY0" fmla="*/ 651641 h 1485900"/>
              <a:gd name="connsiteX1" fmla="*/ 360856 w 2088056"/>
              <a:gd name="connsiteY1" fmla="*/ 0 h 1485900"/>
              <a:gd name="connsiteX2" fmla="*/ 2088056 w 2088056"/>
              <a:gd name="connsiteY2" fmla="*/ 1485900 h 1485900"/>
              <a:gd name="connsiteX0" fmla="*/ 0 w 2088056"/>
              <a:gd name="connsiteY0" fmla="*/ 651641 h 1485900"/>
              <a:gd name="connsiteX1" fmla="*/ 15328 w 2088056"/>
              <a:gd name="connsiteY1" fmla="*/ 640255 h 1485900"/>
              <a:gd name="connsiteX2" fmla="*/ 360856 w 2088056"/>
              <a:gd name="connsiteY2" fmla="*/ 0 h 1485900"/>
              <a:gd name="connsiteX3" fmla="*/ 2088056 w 2088056"/>
              <a:gd name="connsiteY3" fmla="*/ 1485900 h 1485900"/>
              <a:gd name="connsiteX0" fmla="*/ 510189 w 2598245"/>
              <a:gd name="connsiteY0" fmla="*/ 651641 h 1485900"/>
              <a:gd name="connsiteX1" fmla="*/ 0 w 2598245"/>
              <a:gd name="connsiteY1" fmla="*/ 650766 h 1485900"/>
              <a:gd name="connsiteX2" fmla="*/ 871045 w 2598245"/>
              <a:gd name="connsiteY2" fmla="*/ 0 h 1485900"/>
              <a:gd name="connsiteX3" fmla="*/ 2598245 w 2598245"/>
              <a:gd name="connsiteY3" fmla="*/ 1485900 h 1485900"/>
              <a:gd name="connsiteX0" fmla="*/ 0 w 2088056"/>
              <a:gd name="connsiteY0" fmla="*/ 651641 h 1485900"/>
              <a:gd name="connsiteX1" fmla="*/ 309618 w 2088056"/>
              <a:gd name="connsiteY1" fmla="*/ 650766 h 1485900"/>
              <a:gd name="connsiteX2" fmla="*/ 360856 w 2088056"/>
              <a:gd name="connsiteY2" fmla="*/ 0 h 1485900"/>
              <a:gd name="connsiteX3" fmla="*/ 2088056 w 2088056"/>
              <a:gd name="connsiteY3" fmla="*/ 1485900 h 1485900"/>
              <a:gd name="connsiteX0" fmla="*/ 0 w 2697656"/>
              <a:gd name="connsiteY0" fmla="*/ 672662 h 1485900"/>
              <a:gd name="connsiteX1" fmla="*/ 919218 w 2697656"/>
              <a:gd name="connsiteY1" fmla="*/ 650766 h 1485900"/>
              <a:gd name="connsiteX2" fmla="*/ 970456 w 2697656"/>
              <a:gd name="connsiteY2" fmla="*/ 0 h 1485900"/>
              <a:gd name="connsiteX3" fmla="*/ 2697656 w 2697656"/>
              <a:gd name="connsiteY3" fmla="*/ 1485900 h 1485900"/>
              <a:gd name="connsiteX0" fmla="*/ 0 w 2697656"/>
              <a:gd name="connsiteY0" fmla="*/ 672662 h 1485900"/>
              <a:gd name="connsiteX1" fmla="*/ 709011 w 2697656"/>
              <a:gd name="connsiteY1" fmla="*/ 661276 h 1485900"/>
              <a:gd name="connsiteX2" fmla="*/ 970456 w 2697656"/>
              <a:gd name="connsiteY2" fmla="*/ 0 h 1485900"/>
              <a:gd name="connsiteX3" fmla="*/ 2697656 w 2697656"/>
              <a:gd name="connsiteY3" fmla="*/ 1485900 h 1485900"/>
            </a:gdLst>
            <a:ahLst/>
            <a:cxnLst>
              <a:cxn ang="0">
                <a:pos x="connsiteX0" y="connsiteY0"/>
              </a:cxn>
              <a:cxn ang="0">
                <a:pos x="connsiteX1" y="connsiteY1"/>
              </a:cxn>
              <a:cxn ang="0">
                <a:pos x="connsiteX2" y="connsiteY2"/>
              </a:cxn>
              <a:cxn ang="0">
                <a:pos x="connsiteX3" y="connsiteY3"/>
              </a:cxn>
            </a:cxnLst>
            <a:rect l="l" t="t" r="r" b="b"/>
            <a:pathLst>
              <a:path w="2697656" h="1485900">
                <a:moveTo>
                  <a:pt x="0" y="672662"/>
                </a:moveTo>
                <a:lnTo>
                  <a:pt x="709011" y="661276"/>
                </a:lnTo>
                <a:lnTo>
                  <a:pt x="970456" y="0"/>
                </a:lnTo>
                <a:lnTo>
                  <a:pt x="2697656" y="14859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a:off x="7227388" y="4466450"/>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cxnSp>
        <p:nvCxnSpPr>
          <p:cNvPr id="37" name="直線矢印コネクタ 36"/>
          <p:cNvCxnSpPr/>
          <p:nvPr/>
        </p:nvCxnSpPr>
        <p:spPr>
          <a:xfrm flipV="1">
            <a:off x="7006731" y="4653153"/>
            <a:ext cx="0" cy="14628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6570460" y="5658482"/>
            <a:ext cx="415498"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39" name="右矢印 38"/>
          <p:cNvSpPr/>
          <p:nvPr/>
        </p:nvSpPr>
        <p:spPr>
          <a:xfrm rot="2420732">
            <a:off x="7679967" y="5042151"/>
            <a:ext cx="635733" cy="219808"/>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1189983" y="6148725"/>
            <a:ext cx="3993401" cy="369332"/>
          </a:xfrm>
          <a:prstGeom prst="rect">
            <a:avLst/>
          </a:prstGeom>
          <a:noFill/>
        </p:spPr>
        <p:txBody>
          <a:bodyPr wrap="none" rtlCol="0">
            <a:spAutoFit/>
          </a:bodyPr>
          <a:lstStyle/>
          <a:p>
            <a:r>
              <a:rPr kumimoji="1" lang="ja-JP" altLang="en-US" b="1" dirty="0" smtClean="0">
                <a:solidFill>
                  <a:srgbClr val="FF0000"/>
                </a:solidFill>
              </a:rPr>
              <a:t>電子のエネルギーの単位：電子ボルト</a:t>
            </a:r>
            <a:endParaRPr kumimoji="1" lang="ja-JP" altLang="en-US" b="1" dirty="0">
              <a:solidFill>
                <a:srgbClr val="FF0000"/>
              </a:solidFill>
            </a:endParaRPr>
          </a:p>
        </p:txBody>
      </p:sp>
      <p:sp>
        <p:nvSpPr>
          <p:cNvPr id="42" name="右矢印 41"/>
          <p:cNvSpPr/>
          <p:nvPr/>
        </p:nvSpPr>
        <p:spPr>
          <a:xfrm rot="2862743">
            <a:off x="3418821" y="694872"/>
            <a:ext cx="412888" cy="301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6038197" y="3361865"/>
            <a:ext cx="3190297" cy="646331"/>
          </a:xfrm>
          <a:prstGeom prst="rect">
            <a:avLst/>
          </a:prstGeom>
          <a:noFill/>
        </p:spPr>
        <p:txBody>
          <a:bodyPr wrap="none" rtlCol="0">
            <a:spAutoFit/>
          </a:bodyPr>
          <a:lstStyle/>
          <a:p>
            <a:r>
              <a:rPr kumimoji="1" lang="ja-JP" altLang="en-US" dirty="0" smtClean="0">
                <a:solidFill>
                  <a:srgbClr val="00B050"/>
                </a:solidFill>
              </a:rPr>
              <a:t>ここ（陰極）から電子を発生させ</a:t>
            </a:r>
            <a:endParaRPr kumimoji="1" lang="en-US" altLang="ja-JP" dirty="0" smtClean="0">
              <a:solidFill>
                <a:srgbClr val="00B050"/>
              </a:solidFill>
            </a:endParaRPr>
          </a:p>
          <a:p>
            <a:r>
              <a:rPr lang="ja-JP" altLang="en-US" dirty="0">
                <a:solidFill>
                  <a:srgbClr val="00B050"/>
                </a:solidFill>
              </a:rPr>
              <a:t>加速</a:t>
            </a:r>
            <a:r>
              <a:rPr lang="ja-JP" altLang="en-US" dirty="0" smtClean="0">
                <a:solidFill>
                  <a:srgbClr val="00B050"/>
                </a:solidFill>
              </a:rPr>
              <a:t>させる</a:t>
            </a:r>
            <a:r>
              <a:rPr lang="ja-JP" altLang="en-US" dirty="0">
                <a:solidFill>
                  <a:srgbClr val="00B050"/>
                </a:solidFill>
              </a:rPr>
              <a:t>。</a:t>
            </a:r>
            <a:endParaRPr kumimoji="1" lang="ja-JP" altLang="en-US" dirty="0">
              <a:solidFill>
                <a:srgbClr val="00B050"/>
              </a:solidFill>
            </a:endParaRPr>
          </a:p>
        </p:txBody>
      </p:sp>
      <p:sp>
        <p:nvSpPr>
          <p:cNvPr id="44" name="下矢印 43"/>
          <p:cNvSpPr/>
          <p:nvPr/>
        </p:nvSpPr>
        <p:spPr>
          <a:xfrm rot="2884887">
            <a:off x="5752903" y="3897314"/>
            <a:ext cx="253225" cy="742784"/>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235121" y="63451"/>
            <a:ext cx="4447051" cy="369332"/>
          </a:xfrm>
          <a:prstGeom prst="rect">
            <a:avLst/>
          </a:prstGeom>
          <a:noFill/>
        </p:spPr>
        <p:txBody>
          <a:bodyPr wrap="none" rtlCol="0">
            <a:spAutoFit/>
          </a:bodyPr>
          <a:lstStyle/>
          <a:p>
            <a:r>
              <a:rPr kumimoji="1" lang="ja-JP" altLang="en-US" dirty="0" smtClean="0"/>
              <a:t>加速器のお話　　　電子を加速するためには</a:t>
            </a:r>
            <a:endParaRPr kumimoji="1" lang="ja-JP" altLang="en-US" dirty="0"/>
          </a:p>
        </p:txBody>
      </p:sp>
      <p:sp>
        <p:nvSpPr>
          <p:cNvPr id="31" name="円/楕円 30"/>
          <p:cNvSpPr/>
          <p:nvPr/>
        </p:nvSpPr>
        <p:spPr>
          <a:xfrm>
            <a:off x="6176128" y="4832481"/>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cxnSp>
        <p:nvCxnSpPr>
          <p:cNvPr id="35" name="直線コネクタ 34"/>
          <p:cNvCxnSpPr/>
          <p:nvPr/>
        </p:nvCxnSpPr>
        <p:spPr>
          <a:xfrm>
            <a:off x="3727059" y="5333028"/>
            <a:ext cx="2329961"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円/楕円 40"/>
          <p:cNvSpPr/>
          <p:nvPr/>
        </p:nvSpPr>
        <p:spPr>
          <a:xfrm>
            <a:off x="3709075" y="4906066"/>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sp>
        <p:nvSpPr>
          <p:cNvPr id="46" name="円/楕円 45"/>
          <p:cNvSpPr/>
          <p:nvPr/>
        </p:nvSpPr>
        <p:spPr>
          <a:xfrm>
            <a:off x="4338698" y="4906067"/>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sp>
        <p:nvSpPr>
          <p:cNvPr id="47" name="円/楕円 46"/>
          <p:cNvSpPr/>
          <p:nvPr/>
        </p:nvSpPr>
        <p:spPr>
          <a:xfrm>
            <a:off x="4901815" y="4870117"/>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sp>
        <p:nvSpPr>
          <p:cNvPr id="48" name="円/楕円 47"/>
          <p:cNvSpPr/>
          <p:nvPr/>
        </p:nvSpPr>
        <p:spPr>
          <a:xfrm>
            <a:off x="5518579" y="4899123"/>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pic>
        <p:nvPicPr>
          <p:cNvPr id="49" name="図 48"/>
          <p:cNvPicPr>
            <a:picLocks noChangeAspect="1"/>
          </p:cNvPicPr>
          <p:nvPr/>
        </p:nvPicPr>
        <p:blipFill>
          <a:blip r:embed="rId3"/>
          <a:stretch>
            <a:fillRect/>
          </a:stretch>
        </p:blipFill>
        <p:spPr>
          <a:xfrm>
            <a:off x="6556102" y="4189944"/>
            <a:ext cx="399095" cy="487564"/>
          </a:xfrm>
          <a:prstGeom prst="rect">
            <a:avLst/>
          </a:prstGeom>
        </p:spPr>
      </p:pic>
      <p:sp>
        <p:nvSpPr>
          <p:cNvPr id="2" name="曲折矢印 1"/>
          <p:cNvSpPr/>
          <p:nvPr/>
        </p:nvSpPr>
        <p:spPr>
          <a:xfrm rot="1707056">
            <a:off x="6814630" y="4393138"/>
            <a:ext cx="262758" cy="40279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テキスト ボックス 2"/>
          <p:cNvSpPr txBox="1"/>
          <p:nvPr/>
        </p:nvSpPr>
        <p:spPr>
          <a:xfrm>
            <a:off x="6905677" y="3999927"/>
            <a:ext cx="415498" cy="369332"/>
          </a:xfrm>
          <a:prstGeom prst="rect">
            <a:avLst/>
          </a:prstGeom>
          <a:noFill/>
        </p:spPr>
        <p:txBody>
          <a:bodyPr wrap="none" rtlCol="0">
            <a:spAutoFit/>
          </a:bodyPr>
          <a:lstStyle/>
          <a:p>
            <a:r>
              <a:rPr kumimoji="1" lang="ja-JP" altLang="en-US" dirty="0" smtClean="0"/>
              <a:t>光</a:t>
            </a:r>
            <a:endParaRPr kumimoji="1" lang="ja-JP" altLang="en-US" dirty="0"/>
          </a:p>
        </p:txBody>
      </p:sp>
      <p:sp>
        <p:nvSpPr>
          <p:cNvPr id="50" name="テキスト ボックス 49"/>
          <p:cNvSpPr txBox="1"/>
          <p:nvPr/>
        </p:nvSpPr>
        <p:spPr>
          <a:xfrm>
            <a:off x="4684291" y="2181880"/>
            <a:ext cx="415498"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51" name="テキスト ボックス 50"/>
          <p:cNvSpPr txBox="1"/>
          <p:nvPr/>
        </p:nvSpPr>
        <p:spPr>
          <a:xfrm>
            <a:off x="4682172" y="2815453"/>
            <a:ext cx="415498" cy="369332"/>
          </a:xfrm>
          <a:prstGeom prst="rect">
            <a:avLst/>
          </a:prstGeom>
          <a:noFill/>
        </p:spPr>
        <p:txBody>
          <a:bodyPr wrap="none" rtlCol="0">
            <a:spAutoFit/>
          </a:bodyPr>
          <a:lstStyle/>
          <a:p>
            <a:r>
              <a:rPr kumimoji="1" lang="ja-JP" altLang="en-US" dirty="0" smtClean="0"/>
              <a:t>＋</a:t>
            </a:r>
            <a:endParaRPr kumimoji="1" lang="ja-JP" altLang="en-US" dirty="0"/>
          </a:p>
        </p:txBody>
      </p:sp>
      <p:cxnSp>
        <p:nvCxnSpPr>
          <p:cNvPr id="6" name="直線コネクタ 5"/>
          <p:cNvCxnSpPr>
            <a:stCxn id="12" idx="3"/>
          </p:cNvCxnSpPr>
          <p:nvPr/>
        </p:nvCxnSpPr>
        <p:spPr>
          <a:xfrm flipV="1">
            <a:off x="4853354" y="4583723"/>
            <a:ext cx="0" cy="764324"/>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8486490" y="4864508"/>
            <a:ext cx="461665" cy="553998"/>
          </a:xfrm>
          <a:prstGeom prst="rect">
            <a:avLst/>
          </a:prstGeom>
          <a:noFill/>
        </p:spPr>
        <p:txBody>
          <a:bodyPr vert="eaVert" wrap="none" rtlCol="0">
            <a:spAutoFit/>
          </a:bodyPr>
          <a:lstStyle/>
          <a:p>
            <a:r>
              <a:rPr lang="ja-JP" altLang="en-US" dirty="0"/>
              <a:t>加速</a:t>
            </a:r>
            <a:endParaRPr kumimoji="1" lang="ja-JP" altLang="en-US" dirty="0"/>
          </a:p>
        </p:txBody>
      </p:sp>
    </p:spTree>
    <p:extLst>
      <p:ext uri="{BB962C8B-B14F-4D97-AF65-F5344CB8AC3E}">
        <p14:creationId xmlns:p14="http://schemas.microsoft.com/office/powerpoint/2010/main" val="332260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subTnLst>
                                    <p:set>
                                      <p:cBhvr override="childStyle">
                                        <p:cTn dur="1" fill="hold" display="0" masterRel="sameClick" afterEffect="1">
                                          <p:stCondLst>
                                            <p:cond evt="end" delay="0">
                                              <p:tn val="45"/>
                                            </p:cond>
                                          </p:stCondLst>
                                        </p:cTn>
                                        <p:tgtEl>
                                          <p:spTgt spid="21"/>
                                        </p:tgtEl>
                                        <p:attrNameLst>
                                          <p:attrName>style.visibility</p:attrName>
                                        </p:attrNameLst>
                                      </p:cBhvr>
                                      <p:to>
                                        <p:strVal val="hidden"/>
                                      </p:to>
                                    </p:set>
                                  </p:subTnLst>
                                </p:cTn>
                              </p:par>
                              <p:par>
                                <p:cTn id="47" presetID="1" presetClass="entr" presetSubtype="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14"/>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15"/>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par>
                                <p:cTn id="74" presetID="1" presetClass="entr" presetSubtype="0" fill="hold" grpId="1" nodeType="withEffect">
                                  <p:stCondLst>
                                    <p:cond delay="0"/>
                                  </p:stCondLst>
                                  <p:childTnLst>
                                    <p:set>
                                      <p:cBhvr>
                                        <p:cTn id="75"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par>
                          <p:cTn id="76" fill="hold">
                            <p:stCondLst>
                              <p:cond delay="0"/>
                            </p:stCondLst>
                            <p:childTnLst>
                              <p:par>
                                <p:cTn id="77" presetID="1" presetClass="exit" presetSubtype="0" fill="hold" grpId="1" nodeType="afterEffect">
                                  <p:stCondLst>
                                    <p:cond delay="0"/>
                                  </p:stCondLst>
                                  <p:childTnLst>
                                    <p:set>
                                      <p:cBhvr>
                                        <p:cTn id="78" dur="1" fill="hold">
                                          <p:stCondLst>
                                            <p:cond delay="0"/>
                                          </p:stCondLst>
                                        </p:cTn>
                                        <p:tgtEl>
                                          <p:spTgt spid="13"/>
                                        </p:tgtEl>
                                        <p:attrNameLst>
                                          <p:attrName>style.visibility</p:attrName>
                                        </p:attrNameLst>
                                      </p:cBhvr>
                                      <p:to>
                                        <p:strVal val="hidden"/>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par>
                          <p:cTn id="79" fill="hold">
                            <p:stCondLst>
                              <p:cond delay="0"/>
                            </p:stCondLst>
                            <p:childTnLst>
                              <p:par>
                                <p:cTn id="80" presetID="1" presetClass="entr" presetSubtype="0" fill="hold" grpId="0" nodeType="afterEffect">
                                  <p:stCondLst>
                                    <p:cond delay="0"/>
                                  </p:stCondLst>
                                  <p:childTnLst>
                                    <p:set>
                                      <p:cBhvr>
                                        <p:cTn id="81" dur="1" fill="hold">
                                          <p:stCondLst>
                                            <p:cond delay="0"/>
                                          </p:stCondLst>
                                        </p:cTn>
                                        <p:tgtEl>
                                          <p:spTgt spid="16"/>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0"/>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18"/>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26"/>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32"/>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43"/>
                                        </p:tgtEl>
                                        <p:attrNameLst>
                                          <p:attrName>style.visibility</p:attrName>
                                        </p:attrNameLst>
                                      </p:cBhvr>
                                      <p:to>
                                        <p:strVal val="visible"/>
                                      </p:to>
                                    </p:set>
                                    <p:anim calcmode="lin" valueType="num">
                                      <p:cBhvr additive="base">
                                        <p:cTn id="98" dur="500" fill="hold"/>
                                        <p:tgtEl>
                                          <p:spTgt spid="43"/>
                                        </p:tgtEl>
                                        <p:attrNameLst>
                                          <p:attrName>ppt_x</p:attrName>
                                        </p:attrNameLst>
                                      </p:cBhvr>
                                      <p:tavLst>
                                        <p:tav tm="0">
                                          <p:val>
                                            <p:strVal val="#ppt_x"/>
                                          </p:val>
                                        </p:tav>
                                        <p:tav tm="100000">
                                          <p:val>
                                            <p:strVal val="#ppt_x"/>
                                          </p:val>
                                        </p:tav>
                                      </p:tavLst>
                                    </p:anim>
                                    <p:anim calcmode="lin" valueType="num">
                                      <p:cBhvr additive="base">
                                        <p:cTn id="99" dur="500" fill="hold"/>
                                        <p:tgtEl>
                                          <p:spTgt spid="43"/>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additive="base">
                                        <p:cTn id="102" dur="500" fill="hold"/>
                                        <p:tgtEl>
                                          <p:spTgt spid="44"/>
                                        </p:tgtEl>
                                        <p:attrNameLst>
                                          <p:attrName>ppt_x</p:attrName>
                                        </p:attrNameLst>
                                      </p:cBhvr>
                                      <p:tavLst>
                                        <p:tav tm="0">
                                          <p:val>
                                            <p:strVal val="#ppt_x"/>
                                          </p:val>
                                        </p:tav>
                                        <p:tav tm="100000">
                                          <p:val>
                                            <p:strVal val="#ppt_x"/>
                                          </p:val>
                                        </p:tav>
                                      </p:tavLst>
                                    </p:anim>
                                    <p:anim calcmode="lin" valueType="num">
                                      <p:cBhvr additive="base">
                                        <p:cTn id="103"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1" nodeType="clickEffect">
                                  <p:stCondLst>
                                    <p:cond delay="0"/>
                                  </p:stCondLst>
                                  <p:childTnLst>
                                    <p:set>
                                      <p:cBhvr>
                                        <p:cTn id="107" dur="1" fill="hold">
                                          <p:stCondLst>
                                            <p:cond delay="0"/>
                                          </p:stCondLst>
                                        </p:cTn>
                                        <p:tgtEl>
                                          <p:spTgt spid="43"/>
                                        </p:tgtEl>
                                        <p:attrNameLst>
                                          <p:attrName>style.visibility</p:attrName>
                                        </p:attrNameLst>
                                      </p:cBhvr>
                                      <p:to>
                                        <p:strVal val="visible"/>
                                      </p:to>
                                    </p:set>
                                  </p:childTnLst>
                                  <p:subTnLst>
                                    <p:set>
                                      <p:cBhvr override="childStyle">
                                        <p:cTn dur="1" fill="hold" display="0" masterRel="nextClick" afterEffect="1"/>
                                        <p:tgtEl>
                                          <p:spTgt spid="43"/>
                                        </p:tgtEl>
                                        <p:attrNameLst>
                                          <p:attrName>style.visibility</p:attrName>
                                        </p:attrNameLst>
                                      </p:cBhvr>
                                      <p:to>
                                        <p:strVal val="hidden"/>
                                      </p:to>
                                    </p:set>
                                  </p:subTnLst>
                                </p:cTn>
                              </p:par>
                              <p:par>
                                <p:cTn id="108" presetID="1" presetClass="entr" presetSubtype="0" fill="hold" grpId="1" nodeType="withEffect">
                                  <p:stCondLst>
                                    <p:cond delay="0"/>
                                  </p:stCondLst>
                                  <p:childTnLst>
                                    <p:set>
                                      <p:cBhvr>
                                        <p:cTn id="109" dur="1" fill="hold">
                                          <p:stCondLst>
                                            <p:cond delay="0"/>
                                          </p:stCondLst>
                                        </p:cTn>
                                        <p:tgtEl>
                                          <p:spTgt spid="44"/>
                                        </p:tgtEl>
                                        <p:attrNameLst>
                                          <p:attrName>style.visibility</p:attrName>
                                        </p:attrNameLst>
                                      </p:cBhvr>
                                      <p:to>
                                        <p:strVal val="visible"/>
                                      </p:to>
                                    </p:set>
                                  </p:childTnLst>
                                  <p:subTnLst>
                                    <p:set>
                                      <p:cBhvr override="childStyle">
                                        <p:cTn dur="1" fill="hold" display="0" masterRel="nextClick" afterEffect="1"/>
                                        <p:tgtEl>
                                          <p:spTgt spid="44"/>
                                        </p:tgtEl>
                                        <p:attrNameLst>
                                          <p:attrName>style.visibility</p:attrName>
                                        </p:attrNameLst>
                                      </p:cBhvr>
                                      <p:to>
                                        <p:strVal val="hidden"/>
                                      </p:to>
                                    </p:set>
                                  </p:subTnLst>
                                </p:cTn>
                              </p:par>
                              <p:par>
                                <p:cTn id="110" presetID="1" presetClass="entr" presetSubtype="0" fill="hold" nodeType="withEffect">
                                  <p:stCondLst>
                                    <p:cond delay="0"/>
                                  </p:stCondLst>
                                  <p:childTnLst>
                                    <p:set>
                                      <p:cBhvr>
                                        <p:cTn id="111"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par>
                          <p:cTn id="112" fill="hold">
                            <p:stCondLst>
                              <p:cond delay="0"/>
                            </p:stCondLst>
                            <p:childTnLst>
                              <p:par>
                                <p:cTn id="113" presetID="2" presetClass="entr" presetSubtype="4" fill="hold" nodeType="afterEffect">
                                  <p:stCondLst>
                                    <p:cond delay="0"/>
                                  </p:stCondLst>
                                  <p:childTnLst>
                                    <p:set>
                                      <p:cBhvr>
                                        <p:cTn id="114" dur="1" fill="hold">
                                          <p:stCondLst>
                                            <p:cond delay="0"/>
                                          </p:stCondLst>
                                        </p:cTn>
                                        <p:tgtEl>
                                          <p:spTgt spid="35"/>
                                        </p:tgtEl>
                                        <p:attrNameLst>
                                          <p:attrName>style.visibility</p:attrName>
                                        </p:attrNameLst>
                                      </p:cBhvr>
                                      <p:to>
                                        <p:strVal val="visible"/>
                                      </p:to>
                                    </p:set>
                                    <p:anim calcmode="lin" valueType="num">
                                      <p:cBhvr additive="base">
                                        <p:cTn id="115" dur="500" fill="hold"/>
                                        <p:tgtEl>
                                          <p:spTgt spid="35"/>
                                        </p:tgtEl>
                                        <p:attrNameLst>
                                          <p:attrName>ppt_x</p:attrName>
                                        </p:attrNameLst>
                                      </p:cBhvr>
                                      <p:tavLst>
                                        <p:tav tm="0">
                                          <p:val>
                                            <p:strVal val="#ppt_x"/>
                                          </p:val>
                                        </p:tav>
                                        <p:tav tm="100000">
                                          <p:val>
                                            <p:strVal val="#ppt_x"/>
                                          </p:val>
                                        </p:tav>
                                      </p:tavLst>
                                    </p:anim>
                                    <p:anim calcmode="lin" valueType="num">
                                      <p:cBhvr additive="base">
                                        <p:cTn id="116" dur="500" fill="hold"/>
                                        <p:tgtEl>
                                          <p:spTgt spid="35"/>
                                        </p:tgtEl>
                                        <p:attrNameLst>
                                          <p:attrName>ppt_y</p:attrName>
                                        </p:attrNameLst>
                                      </p:cBhvr>
                                      <p:tavLst>
                                        <p:tav tm="0">
                                          <p:val>
                                            <p:strVal val="1+#ppt_h/2"/>
                                          </p:val>
                                        </p:tav>
                                        <p:tav tm="100000">
                                          <p:val>
                                            <p:strVal val="#ppt_y"/>
                                          </p:val>
                                        </p:tav>
                                      </p:tavLst>
                                    </p:anim>
                                  </p:childTnLst>
                                </p:cTn>
                              </p:par>
                            </p:childTnLst>
                          </p:cTn>
                        </p:par>
                        <p:par>
                          <p:cTn id="117" fill="hold">
                            <p:stCondLst>
                              <p:cond delay="500"/>
                            </p:stCondLst>
                            <p:childTnLst>
                              <p:par>
                                <p:cTn id="118" presetID="1" presetClass="entr" presetSubtype="0" fill="hold" grpId="0" nodeType="afterEffect">
                                  <p:stCondLst>
                                    <p:cond delay="0"/>
                                  </p:stCondLst>
                                  <p:childTnLst>
                                    <p:set>
                                      <p:cBhvr>
                                        <p:cTn id="119" dur="1" fill="hold">
                                          <p:stCondLst>
                                            <p:cond delay="0"/>
                                          </p:stCondLst>
                                        </p:cTn>
                                        <p:tgtEl>
                                          <p:spTgt spid="41"/>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46"/>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47"/>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48"/>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34"/>
                                        </p:tgtEl>
                                        <p:attrNameLst>
                                          <p:attrName>style.visibility</p:attrName>
                                        </p:attrNameLst>
                                      </p:cBhvr>
                                      <p:to>
                                        <p:strVal val="visible"/>
                                      </p:to>
                                    </p:set>
                                  </p:childTnLst>
                                </p:cTn>
                              </p:par>
                              <p:par>
                                <p:cTn id="130" presetID="1" presetClass="entr" presetSubtype="0" fill="hold" nodeType="withEffect">
                                  <p:stCondLst>
                                    <p:cond delay="0"/>
                                  </p:stCondLst>
                                  <p:childTnLst>
                                    <p:set>
                                      <p:cBhvr>
                                        <p:cTn id="131" dur="1" fill="hold">
                                          <p:stCondLst>
                                            <p:cond delay="0"/>
                                          </p:stCondLst>
                                        </p:cTn>
                                        <p:tgtEl>
                                          <p:spTgt spid="37"/>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38"/>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31"/>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3"/>
                                        </p:tgtEl>
                                        <p:attrNameLst>
                                          <p:attrName>style.visibility</p:attrName>
                                        </p:attrNameLst>
                                      </p:cBhvr>
                                      <p:to>
                                        <p:strVal val="visible"/>
                                      </p:to>
                                    </p:set>
                                  </p:childTnLst>
                                </p:cTn>
                              </p:par>
                              <p:par>
                                <p:cTn id="142" presetID="1" presetClass="entr" presetSubtype="0" fill="hold" nodeType="withEffect">
                                  <p:stCondLst>
                                    <p:cond delay="0"/>
                                  </p:stCondLst>
                                  <p:childTnLst>
                                    <p:set>
                                      <p:cBhvr>
                                        <p:cTn id="143" dur="1" fill="hold">
                                          <p:stCondLst>
                                            <p:cond delay="0"/>
                                          </p:stCondLst>
                                        </p:cTn>
                                        <p:tgtEl>
                                          <p:spTgt spid="49"/>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1" nodeType="clickEffect">
                                  <p:stCondLst>
                                    <p:cond delay="0"/>
                                  </p:stCondLst>
                                  <p:childTnLst>
                                    <p:set>
                                      <p:cBhvr>
                                        <p:cTn id="147"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par>
                                <p:cTn id="148" presetID="1" presetClass="entr" presetSubtype="0" fill="hold" nodeType="withEffect">
                                  <p:stCondLst>
                                    <p:cond delay="0"/>
                                  </p:stCondLst>
                                  <p:childTnLst>
                                    <p:set>
                                      <p:cBhvr>
                                        <p:cTn id="149" dur="1" fill="hold">
                                          <p:stCondLst>
                                            <p:cond delay="0"/>
                                          </p:stCondLst>
                                        </p:cTn>
                                        <p:tgtEl>
                                          <p:spTgt spid="49"/>
                                        </p:tgtEl>
                                        <p:attrNameLst>
                                          <p:attrName>style.visibility</p:attrName>
                                        </p:attrNameLst>
                                      </p:cBhvr>
                                      <p:to>
                                        <p:strVal val="visible"/>
                                      </p:to>
                                    </p:set>
                                  </p:childTnLst>
                                  <p:subTnLst>
                                    <p:set>
                                      <p:cBhvr override="childStyle">
                                        <p:cTn dur="1" fill="hold" display="0" masterRel="nextClick" afterEffect="1"/>
                                        <p:tgtEl>
                                          <p:spTgt spid="49"/>
                                        </p:tgtEl>
                                        <p:attrNameLst>
                                          <p:attrName>style.visibility</p:attrName>
                                        </p:attrNameLst>
                                      </p:cBhvr>
                                      <p:to>
                                        <p:strVal val="hidden"/>
                                      </p:to>
                                    </p:set>
                                  </p:subTnLst>
                                </p:cTn>
                              </p:par>
                              <p:par>
                                <p:cTn id="150" presetID="1" presetClass="entr" presetSubtype="0" fill="hold" grpId="1" nodeType="withEffect">
                                  <p:stCondLst>
                                    <p:cond delay="0"/>
                                  </p:stCondLst>
                                  <p:childTnLst>
                                    <p:set>
                                      <p:cBhvr>
                                        <p:cTn id="151" dur="1" fill="hold">
                                          <p:stCondLst>
                                            <p:cond delay="0"/>
                                          </p:stCondLst>
                                        </p:cTn>
                                        <p:tgtEl>
                                          <p:spTgt spid="31"/>
                                        </p:tgtEl>
                                        <p:attrNameLst>
                                          <p:attrName>style.visibility</p:attrName>
                                        </p:attrNameLst>
                                      </p:cBhvr>
                                      <p:to>
                                        <p:strVal val="visible"/>
                                      </p:to>
                                    </p:set>
                                  </p:childTnLst>
                                  <p:subTnLst>
                                    <p:set>
                                      <p:cBhvr override="childStyle">
                                        <p:cTn dur="1" fill="hold" display="0" masterRel="nextClick" afterEffect="1"/>
                                        <p:tgtEl>
                                          <p:spTgt spid="31"/>
                                        </p:tgtEl>
                                        <p:attrNameLst>
                                          <p:attrName>style.visibility</p:attrName>
                                        </p:attrNameLst>
                                      </p:cBhvr>
                                      <p:to>
                                        <p:strVal val="hidden"/>
                                      </p:to>
                                    </p:set>
                                  </p:subTnLst>
                                </p:cTn>
                              </p:par>
                            </p:childTnLst>
                          </p:cTn>
                        </p:par>
                        <p:par>
                          <p:cTn id="152" fill="hold">
                            <p:stCondLst>
                              <p:cond delay="0"/>
                            </p:stCondLst>
                            <p:childTnLst>
                              <p:par>
                                <p:cTn id="153" presetID="1" presetClass="entr" presetSubtype="0" fill="hold" grpId="0" nodeType="afterEffect">
                                  <p:stCondLst>
                                    <p:cond delay="0"/>
                                  </p:stCondLst>
                                  <p:childTnLst>
                                    <p:set>
                                      <p:cBhvr>
                                        <p:cTn id="154" dur="1" fill="hold">
                                          <p:stCondLst>
                                            <p:cond delay="0"/>
                                          </p:stCondLst>
                                        </p:cTn>
                                        <p:tgtEl>
                                          <p:spTgt spid="2"/>
                                        </p:tgtEl>
                                        <p:attrNameLst>
                                          <p:attrName>style.visibility</p:attrName>
                                        </p:attrNameLst>
                                      </p:cBhvr>
                                      <p:to>
                                        <p:strVal val="visible"/>
                                      </p:to>
                                    </p:set>
                                  </p:childTnLst>
                                </p:cTn>
                              </p:par>
                            </p:childTnLst>
                          </p:cTn>
                        </p:par>
                        <p:par>
                          <p:cTn id="155" fill="hold">
                            <p:stCondLst>
                              <p:cond delay="0"/>
                            </p:stCondLst>
                            <p:childTnLst>
                              <p:par>
                                <p:cTn id="156" presetID="1" presetClass="entr" presetSubtype="0" fill="hold" grpId="0" nodeType="afterEffect">
                                  <p:stCondLst>
                                    <p:cond delay="0"/>
                                  </p:stCondLst>
                                  <p:childTnLst>
                                    <p:set>
                                      <p:cBhvr>
                                        <p:cTn id="157" dur="1" fill="hold">
                                          <p:stCondLst>
                                            <p:cond delay="0"/>
                                          </p:stCondLst>
                                        </p:cTn>
                                        <p:tgtEl>
                                          <p:spTgt spid="36"/>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39"/>
                                        </p:tgtEl>
                                        <p:attrNameLst>
                                          <p:attrName>style.visibility</p:attrName>
                                        </p:attrNameLst>
                                      </p:cBhvr>
                                      <p:to>
                                        <p:strVal val="visible"/>
                                      </p:to>
                                    </p:set>
                                  </p:childTnLst>
                                </p:cTn>
                              </p:par>
                            </p:childTnLst>
                          </p:cTn>
                        </p:par>
                        <p:par>
                          <p:cTn id="160" fill="hold">
                            <p:stCondLst>
                              <p:cond delay="0"/>
                            </p:stCondLst>
                            <p:childTnLst>
                              <p:par>
                                <p:cTn id="161" presetID="1" presetClass="entr" presetSubtype="0" fill="hold" grpId="0" nodeType="afterEffect">
                                  <p:stCondLst>
                                    <p:cond delay="0"/>
                                  </p:stCondLst>
                                  <p:childTnLst>
                                    <p:set>
                                      <p:cBhvr>
                                        <p:cTn id="162" dur="1" fill="hold">
                                          <p:stCondLst>
                                            <p:cond delay="0"/>
                                          </p:stCondLst>
                                        </p:cTn>
                                        <p:tgtEl>
                                          <p:spTgt spid="4"/>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42" presetClass="entr" presetSubtype="0" fill="hold" grpId="0" nodeType="clickEffect">
                                  <p:stCondLst>
                                    <p:cond delay="0"/>
                                  </p:stCondLst>
                                  <p:childTnLst>
                                    <p:set>
                                      <p:cBhvr>
                                        <p:cTn id="166" dur="1" fill="hold">
                                          <p:stCondLst>
                                            <p:cond delay="0"/>
                                          </p:stCondLst>
                                        </p:cTn>
                                        <p:tgtEl>
                                          <p:spTgt spid="40"/>
                                        </p:tgtEl>
                                        <p:attrNameLst>
                                          <p:attrName>style.visibility</p:attrName>
                                        </p:attrNameLst>
                                      </p:cBhvr>
                                      <p:to>
                                        <p:strVal val="visible"/>
                                      </p:to>
                                    </p:set>
                                    <p:animEffect transition="in" filter="fade">
                                      <p:cBhvr>
                                        <p:cTn id="167" dur="1000"/>
                                        <p:tgtEl>
                                          <p:spTgt spid="40"/>
                                        </p:tgtEl>
                                      </p:cBhvr>
                                    </p:animEffect>
                                    <p:anim calcmode="lin" valueType="num">
                                      <p:cBhvr>
                                        <p:cTn id="168" dur="1000" fill="hold"/>
                                        <p:tgtEl>
                                          <p:spTgt spid="40"/>
                                        </p:tgtEl>
                                        <p:attrNameLst>
                                          <p:attrName>ppt_x</p:attrName>
                                        </p:attrNameLst>
                                      </p:cBhvr>
                                      <p:tavLst>
                                        <p:tav tm="0">
                                          <p:val>
                                            <p:strVal val="#ppt_x"/>
                                          </p:val>
                                        </p:tav>
                                        <p:tav tm="100000">
                                          <p:val>
                                            <p:strVal val="#ppt_x"/>
                                          </p:val>
                                        </p:tav>
                                      </p:tavLst>
                                    </p:anim>
                                    <p:anim calcmode="lin" valueType="num">
                                      <p:cBhvr>
                                        <p:cTn id="16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3" grpId="1" animBg="1" autoUpdateAnimBg="0"/>
      <p:bldP spid="15" grpId="0"/>
      <p:bldP spid="15" grpId="1"/>
      <p:bldP spid="16" grpId="0" animBg="1"/>
      <p:bldP spid="18" grpId="0" animBg="1"/>
      <p:bldP spid="17" grpId="0" animBg="1"/>
      <p:bldP spid="19" grpId="0" animBg="1"/>
      <p:bldP spid="24" grpId="0"/>
      <p:bldP spid="30" grpId="0"/>
      <p:bldP spid="29" grpId="0"/>
      <p:bldP spid="33" grpId="0" animBg="1"/>
      <p:bldP spid="34" grpId="0" animBg="1"/>
      <p:bldP spid="36" grpId="0" animBg="1"/>
      <p:bldP spid="38" grpId="0"/>
      <p:bldP spid="39" grpId="0" animBg="1"/>
      <p:bldP spid="40" grpId="0"/>
      <p:bldP spid="42" grpId="0" animBg="1"/>
      <p:bldP spid="43" grpId="0"/>
      <p:bldP spid="43" grpId="1"/>
      <p:bldP spid="44" grpId="0" animBg="1"/>
      <p:bldP spid="44" grpId="1" animBg="1"/>
      <p:bldP spid="45" grpId="0"/>
      <p:bldP spid="31" grpId="0" animBg="1"/>
      <p:bldP spid="31" grpId="1" animBg="1"/>
      <p:bldP spid="41" grpId="0" animBg="1"/>
      <p:bldP spid="46" grpId="0" animBg="1"/>
      <p:bldP spid="47" grpId="0" animBg="1"/>
      <p:bldP spid="48" grpId="0" animBg="1"/>
      <p:bldP spid="2" grpId="0" animBg="1"/>
      <p:bldP spid="3" grpId="0"/>
      <p:bldP spid="3" grpId="1"/>
      <p:bldP spid="50" grpId="0"/>
      <p:bldP spid="51"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msp.c.yimg.jp/yjimage?q=bWlcYl0XyLFqwrmzY1uQfmxTuuJ1l.MBYPAltpYcgSOHsnSMPMRTR8VSdDn3OOXe2OVcbZkYP_EBBnmvPION_.mIFc00eF7JM.0CXxykF9SfdgXWLwXD9PkNLHnTEL.g5AHOXtIYDd.Xg0hJgsMO&amp;sig=13aqtt64c&amp;x=11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800926" y="446913"/>
            <a:ext cx="636524" cy="11366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msp.c.yimg.jp/yjimage?q=bWlcYl0XyLFqwrmzY1uQfmxTuuJ1l.MBYPAltpYcgSOHsnSMPMRTR8VSdDn3OOXe2OVcbZkYP_EBBnmvPION_.mIFc00eF7JM.0CXxykF9SfdgXWLwXD9PkNLHnTEL.g5AHOXtIYDd.Xg0hJgsMO&amp;sig=13aqtt64c&amp;x=11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74088" y="446913"/>
            <a:ext cx="636524" cy="11366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msp.c.yimg.jp/yjimage?q=bWlcYl0XyLFqwrmzY1uQfmxTuuJ1l.MBYPAltpYcgSOHsnSMPMRTR8VSdDn3OOXe2OVcbZkYP_EBBnmvPION_.mIFc00eF7JM.0CXxykF9SfdgXWLwXD9PkNLHnTEL.g5AHOXtIYDd.Xg0hJgsMO&amp;sig=13aqtt64c&amp;x=11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110738" y="446913"/>
            <a:ext cx="636524" cy="1136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msp.c.yimg.jp/yjimage?q=bWlcYl0XyLFqwrmzY1uQfmxTuuJ1l.MBYPAltpYcgSOHsnSMPMRTR8VSdDn3OOXe2OVcbZkYP_EBBnmvPION_.mIFc00eF7JM.0CXxykF9SfdgXWLwXD9PkNLHnTEL.g5AHOXtIYDd.Xg0hJgsMO&amp;sig=13aqtt64c&amp;x=11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749163" y="446913"/>
            <a:ext cx="636524" cy="11366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msp.c.yimg.jp/yjimage?q=bWlcYl0XyLFqwrmzY1uQfmxTuuJ1l.MBYPAltpYcgSOHsnSMPMRTR8VSdDn3OOXe2OVcbZkYP_EBBnmvPION_.mIFc00eF7JM.0CXxykF9SfdgXWLwXD9PkNLHnTEL.g5AHOXtIYDd.Xg0hJgsMO&amp;sig=13aqtt64c&amp;x=11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939788" y="446913"/>
            <a:ext cx="636524" cy="113665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4159463" y="830572"/>
            <a:ext cx="415498" cy="369332"/>
          </a:xfrm>
          <a:prstGeom prst="rect">
            <a:avLst/>
          </a:prstGeom>
          <a:noFill/>
        </p:spPr>
        <p:txBody>
          <a:bodyPr wrap="none" rtlCol="0">
            <a:spAutoFit/>
          </a:bodyPr>
          <a:lstStyle/>
          <a:p>
            <a:r>
              <a:rPr kumimoji="1" lang="en-US" altLang="ja-JP" b="1" dirty="0" smtClean="0"/>
              <a:t>‥</a:t>
            </a:r>
            <a:endParaRPr kumimoji="1" lang="ja-JP" altLang="en-US" b="1" dirty="0"/>
          </a:p>
        </p:txBody>
      </p:sp>
      <p:sp>
        <p:nvSpPr>
          <p:cNvPr id="8" name="テキスト ボックス 7"/>
          <p:cNvSpPr txBox="1"/>
          <p:nvPr/>
        </p:nvSpPr>
        <p:spPr>
          <a:xfrm>
            <a:off x="4466798" y="830572"/>
            <a:ext cx="415498" cy="369332"/>
          </a:xfrm>
          <a:prstGeom prst="rect">
            <a:avLst/>
          </a:prstGeom>
          <a:noFill/>
        </p:spPr>
        <p:txBody>
          <a:bodyPr wrap="none" rtlCol="0">
            <a:spAutoFit/>
          </a:bodyPr>
          <a:lstStyle/>
          <a:p>
            <a:r>
              <a:rPr kumimoji="1" lang="en-US" altLang="ja-JP" b="1" dirty="0" smtClean="0"/>
              <a:t>‥</a:t>
            </a:r>
            <a:endParaRPr kumimoji="1" lang="ja-JP" altLang="en-US" b="1" dirty="0"/>
          </a:p>
        </p:txBody>
      </p:sp>
      <p:sp>
        <p:nvSpPr>
          <p:cNvPr id="9" name="テキスト ボックス 8"/>
          <p:cNvSpPr txBox="1"/>
          <p:nvPr/>
        </p:nvSpPr>
        <p:spPr>
          <a:xfrm>
            <a:off x="4775200" y="830572"/>
            <a:ext cx="415498" cy="369332"/>
          </a:xfrm>
          <a:prstGeom prst="rect">
            <a:avLst/>
          </a:prstGeom>
          <a:noFill/>
        </p:spPr>
        <p:txBody>
          <a:bodyPr wrap="none" rtlCol="0">
            <a:spAutoFit/>
          </a:bodyPr>
          <a:lstStyle/>
          <a:p>
            <a:r>
              <a:rPr kumimoji="1" lang="en-US" altLang="ja-JP" b="1" dirty="0" smtClean="0"/>
              <a:t>‥</a:t>
            </a:r>
            <a:endParaRPr kumimoji="1" lang="ja-JP" altLang="en-US" b="1" dirty="0"/>
          </a:p>
        </p:txBody>
      </p:sp>
      <p:sp>
        <p:nvSpPr>
          <p:cNvPr id="11" name="フリーフォーム 10"/>
          <p:cNvSpPr/>
          <p:nvPr/>
        </p:nvSpPr>
        <p:spPr>
          <a:xfrm>
            <a:off x="331470" y="1607312"/>
            <a:ext cx="469900" cy="1473200"/>
          </a:xfrm>
          <a:custGeom>
            <a:avLst/>
            <a:gdLst>
              <a:gd name="connsiteX0" fmla="*/ 444500 w 469900"/>
              <a:gd name="connsiteY0" fmla="*/ 0 h 1473200"/>
              <a:gd name="connsiteX1" fmla="*/ 0 w 469900"/>
              <a:gd name="connsiteY1" fmla="*/ 419100 h 1473200"/>
              <a:gd name="connsiteX2" fmla="*/ 0 w 469900"/>
              <a:gd name="connsiteY2" fmla="*/ 1473200 h 1473200"/>
              <a:gd name="connsiteX3" fmla="*/ 469900 w 469900"/>
              <a:gd name="connsiteY3" fmla="*/ 990600 h 1473200"/>
              <a:gd name="connsiteX4" fmla="*/ 444500 w 469900"/>
              <a:gd name="connsiteY4" fmla="*/ 0 h 14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900" h="1473200">
                <a:moveTo>
                  <a:pt x="444500" y="0"/>
                </a:moveTo>
                <a:lnTo>
                  <a:pt x="0" y="419100"/>
                </a:lnTo>
                <a:lnTo>
                  <a:pt x="0" y="1473200"/>
                </a:lnTo>
                <a:lnTo>
                  <a:pt x="469900" y="990600"/>
                </a:lnTo>
                <a:lnTo>
                  <a:pt x="44450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1244600" y="1607312"/>
            <a:ext cx="469900" cy="1491488"/>
            <a:chOff x="1244600" y="1607312"/>
            <a:chExt cx="469900" cy="1491488"/>
          </a:xfrm>
        </p:grpSpPr>
        <p:sp>
          <p:nvSpPr>
            <p:cNvPr id="12" name="フリーフォーム 11"/>
            <p:cNvSpPr/>
            <p:nvPr/>
          </p:nvSpPr>
          <p:spPr>
            <a:xfrm>
              <a:off x="1244600" y="1607312"/>
              <a:ext cx="469900" cy="1491488"/>
            </a:xfrm>
            <a:custGeom>
              <a:avLst/>
              <a:gdLst>
                <a:gd name="connsiteX0" fmla="*/ 444500 w 469900"/>
                <a:gd name="connsiteY0" fmla="*/ 0 h 1473200"/>
                <a:gd name="connsiteX1" fmla="*/ 0 w 469900"/>
                <a:gd name="connsiteY1" fmla="*/ 419100 h 1473200"/>
                <a:gd name="connsiteX2" fmla="*/ 0 w 469900"/>
                <a:gd name="connsiteY2" fmla="*/ 1473200 h 1473200"/>
                <a:gd name="connsiteX3" fmla="*/ 469900 w 469900"/>
                <a:gd name="connsiteY3" fmla="*/ 990600 h 1473200"/>
                <a:gd name="connsiteX4" fmla="*/ 444500 w 469900"/>
                <a:gd name="connsiteY4" fmla="*/ 0 h 1473200"/>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08888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82040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63752 h 1491488"/>
                <a:gd name="connsiteX4" fmla="*/ 468884 w 469900"/>
                <a:gd name="connsiteY4" fmla="*/ 0 h 149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900" h="1491488">
                  <a:moveTo>
                    <a:pt x="468884" y="0"/>
                  </a:moveTo>
                  <a:lnTo>
                    <a:pt x="0" y="437388"/>
                  </a:lnTo>
                  <a:lnTo>
                    <a:pt x="0" y="1491488"/>
                  </a:lnTo>
                  <a:lnTo>
                    <a:pt x="469900" y="1063752"/>
                  </a:lnTo>
                  <a:cubicBezTo>
                    <a:pt x="469561" y="727456"/>
                    <a:pt x="469223" y="336296"/>
                    <a:pt x="468884"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1421320" y="2136140"/>
              <a:ext cx="160909" cy="401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p:cNvGrpSpPr/>
          <p:nvPr/>
        </p:nvGrpSpPr>
        <p:grpSpPr>
          <a:xfrm>
            <a:off x="2392680" y="1607312"/>
            <a:ext cx="469900" cy="1491488"/>
            <a:chOff x="1244600" y="1607312"/>
            <a:chExt cx="469900" cy="1491488"/>
          </a:xfrm>
        </p:grpSpPr>
        <p:sp>
          <p:nvSpPr>
            <p:cNvPr id="22" name="フリーフォーム 21"/>
            <p:cNvSpPr/>
            <p:nvPr/>
          </p:nvSpPr>
          <p:spPr>
            <a:xfrm>
              <a:off x="1244600" y="1607312"/>
              <a:ext cx="469900" cy="1491488"/>
            </a:xfrm>
            <a:custGeom>
              <a:avLst/>
              <a:gdLst>
                <a:gd name="connsiteX0" fmla="*/ 444500 w 469900"/>
                <a:gd name="connsiteY0" fmla="*/ 0 h 1473200"/>
                <a:gd name="connsiteX1" fmla="*/ 0 w 469900"/>
                <a:gd name="connsiteY1" fmla="*/ 419100 h 1473200"/>
                <a:gd name="connsiteX2" fmla="*/ 0 w 469900"/>
                <a:gd name="connsiteY2" fmla="*/ 1473200 h 1473200"/>
                <a:gd name="connsiteX3" fmla="*/ 469900 w 469900"/>
                <a:gd name="connsiteY3" fmla="*/ 990600 h 1473200"/>
                <a:gd name="connsiteX4" fmla="*/ 444500 w 469900"/>
                <a:gd name="connsiteY4" fmla="*/ 0 h 1473200"/>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08888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82040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63752 h 1491488"/>
                <a:gd name="connsiteX4" fmla="*/ 468884 w 469900"/>
                <a:gd name="connsiteY4" fmla="*/ 0 h 149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900" h="1491488">
                  <a:moveTo>
                    <a:pt x="468884" y="0"/>
                  </a:moveTo>
                  <a:lnTo>
                    <a:pt x="0" y="437388"/>
                  </a:lnTo>
                  <a:lnTo>
                    <a:pt x="0" y="1491488"/>
                  </a:lnTo>
                  <a:lnTo>
                    <a:pt x="469900" y="1063752"/>
                  </a:lnTo>
                  <a:cubicBezTo>
                    <a:pt x="469561" y="727456"/>
                    <a:pt x="469223" y="336296"/>
                    <a:pt x="468884"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1421320" y="2136140"/>
              <a:ext cx="160909" cy="401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5264150" y="1607312"/>
            <a:ext cx="469900" cy="1491488"/>
            <a:chOff x="1244600" y="1607312"/>
            <a:chExt cx="469900" cy="1491488"/>
          </a:xfrm>
        </p:grpSpPr>
        <p:sp>
          <p:nvSpPr>
            <p:cNvPr id="25" name="フリーフォーム 24"/>
            <p:cNvSpPr/>
            <p:nvPr/>
          </p:nvSpPr>
          <p:spPr>
            <a:xfrm>
              <a:off x="1244600" y="1607312"/>
              <a:ext cx="469900" cy="1491488"/>
            </a:xfrm>
            <a:custGeom>
              <a:avLst/>
              <a:gdLst>
                <a:gd name="connsiteX0" fmla="*/ 444500 w 469900"/>
                <a:gd name="connsiteY0" fmla="*/ 0 h 1473200"/>
                <a:gd name="connsiteX1" fmla="*/ 0 w 469900"/>
                <a:gd name="connsiteY1" fmla="*/ 419100 h 1473200"/>
                <a:gd name="connsiteX2" fmla="*/ 0 w 469900"/>
                <a:gd name="connsiteY2" fmla="*/ 1473200 h 1473200"/>
                <a:gd name="connsiteX3" fmla="*/ 469900 w 469900"/>
                <a:gd name="connsiteY3" fmla="*/ 990600 h 1473200"/>
                <a:gd name="connsiteX4" fmla="*/ 444500 w 469900"/>
                <a:gd name="connsiteY4" fmla="*/ 0 h 1473200"/>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08888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82040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63752 h 1491488"/>
                <a:gd name="connsiteX4" fmla="*/ 468884 w 469900"/>
                <a:gd name="connsiteY4" fmla="*/ 0 h 149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900" h="1491488">
                  <a:moveTo>
                    <a:pt x="468884" y="0"/>
                  </a:moveTo>
                  <a:lnTo>
                    <a:pt x="0" y="437388"/>
                  </a:lnTo>
                  <a:lnTo>
                    <a:pt x="0" y="1491488"/>
                  </a:lnTo>
                  <a:lnTo>
                    <a:pt x="469900" y="1063752"/>
                  </a:lnTo>
                  <a:cubicBezTo>
                    <a:pt x="469561" y="727456"/>
                    <a:pt x="469223" y="336296"/>
                    <a:pt x="468884"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1421320" y="2136140"/>
              <a:ext cx="160909" cy="401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 name="グループ化 26"/>
          <p:cNvGrpSpPr/>
          <p:nvPr/>
        </p:nvGrpSpPr>
        <p:grpSpPr>
          <a:xfrm>
            <a:off x="6285230" y="1607312"/>
            <a:ext cx="469900" cy="1491488"/>
            <a:chOff x="1244600" y="1607312"/>
            <a:chExt cx="469900" cy="1491488"/>
          </a:xfrm>
        </p:grpSpPr>
        <p:sp>
          <p:nvSpPr>
            <p:cNvPr id="28" name="フリーフォーム 27"/>
            <p:cNvSpPr/>
            <p:nvPr/>
          </p:nvSpPr>
          <p:spPr>
            <a:xfrm>
              <a:off x="1244600" y="1607312"/>
              <a:ext cx="469900" cy="1491488"/>
            </a:xfrm>
            <a:custGeom>
              <a:avLst/>
              <a:gdLst>
                <a:gd name="connsiteX0" fmla="*/ 444500 w 469900"/>
                <a:gd name="connsiteY0" fmla="*/ 0 h 1473200"/>
                <a:gd name="connsiteX1" fmla="*/ 0 w 469900"/>
                <a:gd name="connsiteY1" fmla="*/ 419100 h 1473200"/>
                <a:gd name="connsiteX2" fmla="*/ 0 w 469900"/>
                <a:gd name="connsiteY2" fmla="*/ 1473200 h 1473200"/>
                <a:gd name="connsiteX3" fmla="*/ 469900 w 469900"/>
                <a:gd name="connsiteY3" fmla="*/ 990600 h 1473200"/>
                <a:gd name="connsiteX4" fmla="*/ 444500 w 469900"/>
                <a:gd name="connsiteY4" fmla="*/ 0 h 1473200"/>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08888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82040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63752 h 1491488"/>
                <a:gd name="connsiteX4" fmla="*/ 468884 w 469900"/>
                <a:gd name="connsiteY4" fmla="*/ 0 h 149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900" h="1491488">
                  <a:moveTo>
                    <a:pt x="468884" y="0"/>
                  </a:moveTo>
                  <a:lnTo>
                    <a:pt x="0" y="437388"/>
                  </a:lnTo>
                  <a:lnTo>
                    <a:pt x="0" y="1491488"/>
                  </a:lnTo>
                  <a:lnTo>
                    <a:pt x="469900" y="1063752"/>
                  </a:lnTo>
                  <a:cubicBezTo>
                    <a:pt x="469561" y="727456"/>
                    <a:pt x="469223" y="336296"/>
                    <a:pt x="468884"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1421320" y="2136140"/>
              <a:ext cx="160909" cy="401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 name="グループ化 29"/>
          <p:cNvGrpSpPr/>
          <p:nvPr/>
        </p:nvGrpSpPr>
        <p:grpSpPr>
          <a:xfrm>
            <a:off x="7491730" y="1607312"/>
            <a:ext cx="469900" cy="1491488"/>
            <a:chOff x="1244600" y="1607312"/>
            <a:chExt cx="469900" cy="1491488"/>
          </a:xfrm>
        </p:grpSpPr>
        <p:sp>
          <p:nvSpPr>
            <p:cNvPr id="31" name="フリーフォーム 30"/>
            <p:cNvSpPr/>
            <p:nvPr/>
          </p:nvSpPr>
          <p:spPr>
            <a:xfrm>
              <a:off x="1244600" y="1607312"/>
              <a:ext cx="469900" cy="1491488"/>
            </a:xfrm>
            <a:custGeom>
              <a:avLst/>
              <a:gdLst>
                <a:gd name="connsiteX0" fmla="*/ 444500 w 469900"/>
                <a:gd name="connsiteY0" fmla="*/ 0 h 1473200"/>
                <a:gd name="connsiteX1" fmla="*/ 0 w 469900"/>
                <a:gd name="connsiteY1" fmla="*/ 419100 h 1473200"/>
                <a:gd name="connsiteX2" fmla="*/ 0 w 469900"/>
                <a:gd name="connsiteY2" fmla="*/ 1473200 h 1473200"/>
                <a:gd name="connsiteX3" fmla="*/ 469900 w 469900"/>
                <a:gd name="connsiteY3" fmla="*/ 990600 h 1473200"/>
                <a:gd name="connsiteX4" fmla="*/ 444500 w 469900"/>
                <a:gd name="connsiteY4" fmla="*/ 0 h 1473200"/>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08888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82040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63752 h 1491488"/>
                <a:gd name="connsiteX4" fmla="*/ 468884 w 469900"/>
                <a:gd name="connsiteY4" fmla="*/ 0 h 149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900" h="1491488">
                  <a:moveTo>
                    <a:pt x="468884" y="0"/>
                  </a:moveTo>
                  <a:lnTo>
                    <a:pt x="0" y="437388"/>
                  </a:lnTo>
                  <a:lnTo>
                    <a:pt x="0" y="1491488"/>
                  </a:lnTo>
                  <a:lnTo>
                    <a:pt x="469900" y="1063752"/>
                  </a:lnTo>
                  <a:cubicBezTo>
                    <a:pt x="469561" y="727456"/>
                    <a:pt x="469223" y="336296"/>
                    <a:pt x="468884"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1421320" y="2136140"/>
              <a:ext cx="160909" cy="401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 name="グループ化 32"/>
          <p:cNvGrpSpPr/>
          <p:nvPr/>
        </p:nvGrpSpPr>
        <p:grpSpPr>
          <a:xfrm>
            <a:off x="3689563" y="1607312"/>
            <a:ext cx="469900" cy="1491488"/>
            <a:chOff x="1244600" y="1607312"/>
            <a:chExt cx="469900" cy="1491488"/>
          </a:xfrm>
        </p:grpSpPr>
        <p:sp>
          <p:nvSpPr>
            <p:cNvPr id="34" name="フリーフォーム 33"/>
            <p:cNvSpPr/>
            <p:nvPr/>
          </p:nvSpPr>
          <p:spPr>
            <a:xfrm>
              <a:off x="1244600" y="1607312"/>
              <a:ext cx="469900" cy="1491488"/>
            </a:xfrm>
            <a:custGeom>
              <a:avLst/>
              <a:gdLst>
                <a:gd name="connsiteX0" fmla="*/ 444500 w 469900"/>
                <a:gd name="connsiteY0" fmla="*/ 0 h 1473200"/>
                <a:gd name="connsiteX1" fmla="*/ 0 w 469900"/>
                <a:gd name="connsiteY1" fmla="*/ 419100 h 1473200"/>
                <a:gd name="connsiteX2" fmla="*/ 0 w 469900"/>
                <a:gd name="connsiteY2" fmla="*/ 1473200 h 1473200"/>
                <a:gd name="connsiteX3" fmla="*/ 469900 w 469900"/>
                <a:gd name="connsiteY3" fmla="*/ 990600 h 1473200"/>
                <a:gd name="connsiteX4" fmla="*/ 444500 w 469900"/>
                <a:gd name="connsiteY4" fmla="*/ 0 h 1473200"/>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08888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82040 h 1491488"/>
                <a:gd name="connsiteX4" fmla="*/ 468884 w 469900"/>
                <a:gd name="connsiteY4" fmla="*/ 0 h 1491488"/>
                <a:gd name="connsiteX0" fmla="*/ 468884 w 469900"/>
                <a:gd name="connsiteY0" fmla="*/ 0 h 1491488"/>
                <a:gd name="connsiteX1" fmla="*/ 0 w 469900"/>
                <a:gd name="connsiteY1" fmla="*/ 437388 h 1491488"/>
                <a:gd name="connsiteX2" fmla="*/ 0 w 469900"/>
                <a:gd name="connsiteY2" fmla="*/ 1491488 h 1491488"/>
                <a:gd name="connsiteX3" fmla="*/ 469900 w 469900"/>
                <a:gd name="connsiteY3" fmla="*/ 1063752 h 1491488"/>
                <a:gd name="connsiteX4" fmla="*/ 468884 w 469900"/>
                <a:gd name="connsiteY4" fmla="*/ 0 h 149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900" h="1491488">
                  <a:moveTo>
                    <a:pt x="468884" y="0"/>
                  </a:moveTo>
                  <a:lnTo>
                    <a:pt x="0" y="437388"/>
                  </a:lnTo>
                  <a:lnTo>
                    <a:pt x="0" y="1491488"/>
                  </a:lnTo>
                  <a:lnTo>
                    <a:pt x="469900" y="1063752"/>
                  </a:lnTo>
                  <a:cubicBezTo>
                    <a:pt x="469561" y="727456"/>
                    <a:pt x="469223" y="336296"/>
                    <a:pt x="468884"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1421320" y="2136140"/>
              <a:ext cx="160909" cy="401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右矢印 35"/>
          <p:cNvSpPr/>
          <p:nvPr/>
        </p:nvSpPr>
        <p:spPr>
          <a:xfrm>
            <a:off x="7668450" y="2265426"/>
            <a:ext cx="768160" cy="18821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66420" y="2308860"/>
            <a:ext cx="678180" cy="901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430782" y="2308860"/>
            <a:ext cx="961898" cy="901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568003" y="2308860"/>
            <a:ext cx="1121560" cy="901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3864886" y="2307975"/>
            <a:ext cx="1399264" cy="901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442857" y="2307975"/>
            <a:ext cx="842374" cy="901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6461951" y="2307975"/>
            <a:ext cx="1029780" cy="901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リーフォーム 51"/>
          <p:cNvSpPr/>
          <p:nvPr/>
        </p:nvSpPr>
        <p:spPr>
          <a:xfrm>
            <a:off x="375285" y="1007745"/>
            <a:ext cx="217170" cy="817245"/>
          </a:xfrm>
          <a:custGeom>
            <a:avLst/>
            <a:gdLst>
              <a:gd name="connsiteX0" fmla="*/ 156210 w 217170"/>
              <a:gd name="connsiteY0" fmla="*/ 817245 h 817245"/>
              <a:gd name="connsiteX1" fmla="*/ 158115 w 217170"/>
              <a:gd name="connsiteY1" fmla="*/ 457200 h 817245"/>
              <a:gd name="connsiteX2" fmla="*/ 1905 w 217170"/>
              <a:gd name="connsiteY2" fmla="*/ 453390 h 817245"/>
              <a:gd name="connsiteX3" fmla="*/ 0 w 217170"/>
              <a:gd name="connsiteY3" fmla="*/ 0 h 817245"/>
              <a:gd name="connsiteX4" fmla="*/ 217170 w 217170"/>
              <a:gd name="connsiteY4" fmla="*/ 0 h 817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170" h="817245">
                <a:moveTo>
                  <a:pt x="156210" y="817245"/>
                </a:moveTo>
                <a:lnTo>
                  <a:pt x="158115" y="457200"/>
                </a:lnTo>
                <a:lnTo>
                  <a:pt x="1905" y="453390"/>
                </a:lnTo>
                <a:lnTo>
                  <a:pt x="0" y="0"/>
                </a:lnTo>
                <a:lnTo>
                  <a:pt x="21717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リーフォーム 54"/>
          <p:cNvSpPr/>
          <p:nvPr/>
        </p:nvSpPr>
        <p:spPr>
          <a:xfrm>
            <a:off x="1464945" y="1007745"/>
            <a:ext cx="219075" cy="828675"/>
          </a:xfrm>
          <a:custGeom>
            <a:avLst/>
            <a:gdLst>
              <a:gd name="connsiteX0" fmla="*/ 137160 w 219075"/>
              <a:gd name="connsiteY0" fmla="*/ 0 h 815340"/>
              <a:gd name="connsiteX1" fmla="*/ 219075 w 219075"/>
              <a:gd name="connsiteY1" fmla="*/ 3810 h 815340"/>
              <a:gd name="connsiteX2" fmla="*/ 213360 w 219075"/>
              <a:gd name="connsiteY2" fmla="*/ 430530 h 815340"/>
              <a:gd name="connsiteX3" fmla="*/ 0 w 219075"/>
              <a:gd name="connsiteY3" fmla="*/ 621030 h 815340"/>
              <a:gd name="connsiteX4" fmla="*/ 13335 w 219075"/>
              <a:gd name="connsiteY4" fmla="*/ 815340 h 815340"/>
              <a:gd name="connsiteX0" fmla="*/ 137160 w 219075"/>
              <a:gd name="connsiteY0" fmla="*/ 0 h 828675"/>
              <a:gd name="connsiteX1" fmla="*/ 219075 w 219075"/>
              <a:gd name="connsiteY1" fmla="*/ 3810 h 828675"/>
              <a:gd name="connsiteX2" fmla="*/ 213360 w 219075"/>
              <a:gd name="connsiteY2" fmla="*/ 430530 h 828675"/>
              <a:gd name="connsiteX3" fmla="*/ 0 w 219075"/>
              <a:gd name="connsiteY3" fmla="*/ 621030 h 828675"/>
              <a:gd name="connsiteX4" fmla="*/ 1905 w 219075"/>
              <a:gd name="connsiteY4" fmla="*/ 828675 h 828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075" h="828675">
                <a:moveTo>
                  <a:pt x="137160" y="0"/>
                </a:moveTo>
                <a:lnTo>
                  <a:pt x="219075" y="3810"/>
                </a:lnTo>
                <a:lnTo>
                  <a:pt x="213360" y="430530"/>
                </a:lnTo>
                <a:lnTo>
                  <a:pt x="0" y="621030"/>
                </a:lnTo>
                <a:lnTo>
                  <a:pt x="1905" y="82867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リーフォーム 55"/>
          <p:cNvSpPr/>
          <p:nvPr/>
        </p:nvSpPr>
        <p:spPr>
          <a:xfrm>
            <a:off x="1689735" y="1009650"/>
            <a:ext cx="76200" cy="4055"/>
          </a:xfrm>
          <a:custGeom>
            <a:avLst/>
            <a:gdLst>
              <a:gd name="connsiteX0" fmla="*/ 0 w 76200"/>
              <a:gd name="connsiteY0" fmla="*/ 0 h 4055"/>
              <a:gd name="connsiteX1" fmla="*/ 0 w 76200"/>
              <a:gd name="connsiteY1" fmla="*/ 0 h 4055"/>
              <a:gd name="connsiteX2" fmla="*/ 17145 w 76200"/>
              <a:gd name="connsiteY2" fmla="*/ 1905 h 4055"/>
              <a:gd name="connsiteX3" fmla="*/ 24765 w 76200"/>
              <a:gd name="connsiteY3" fmla="*/ 3810 h 4055"/>
              <a:gd name="connsiteX4" fmla="*/ 76200 w 76200"/>
              <a:gd name="connsiteY4" fmla="*/ 3810 h 4055"/>
              <a:gd name="connsiteX5" fmla="*/ 76200 w 76200"/>
              <a:gd name="connsiteY5" fmla="*/ 3810 h 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 h="4055">
                <a:moveTo>
                  <a:pt x="0" y="0"/>
                </a:moveTo>
                <a:lnTo>
                  <a:pt x="0" y="0"/>
                </a:lnTo>
                <a:cubicBezTo>
                  <a:pt x="5715" y="635"/>
                  <a:pt x="11462" y="1031"/>
                  <a:pt x="17145" y="1905"/>
                </a:cubicBezTo>
                <a:cubicBezTo>
                  <a:pt x="19733" y="2303"/>
                  <a:pt x="22148" y="3726"/>
                  <a:pt x="24765" y="3810"/>
                </a:cubicBezTo>
                <a:cubicBezTo>
                  <a:pt x="41901" y="4363"/>
                  <a:pt x="59055" y="3810"/>
                  <a:pt x="76200" y="3810"/>
                </a:cubicBezTo>
                <a:lnTo>
                  <a:pt x="76200" y="381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リーフォーム 56"/>
          <p:cNvSpPr/>
          <p:nvPr/>
        </p:nvSpPr>
        <p:spPr>
          <a:xfrm>
            <a:off x="2590800" y="1005840"/>
            <a:ext cx="260985" cy="851535"/>
          </a:xfrm>
          <a:custGeom>
            <a:avLst/>
            <a:gdLst>
              <a:gd name="connsiteX0" fmla="*/ 186690 w 260985"/>
              <a:gd name="connsiteY0" fmla="*/ 0 h 851535"/>
              <a:gd name="connsiteX1" fmla="*/ 260985 w 260985"/>
              <a:gd name="connsiteY1" fmla="*/ 1905 h 851535"/>
              <a:gd name="connsiteX2" fmla="*/ 255270 w 260985"/>
              <a:gd name="connsiteY2" fmla="*/ 403860 h 851535"/>
              <a:gd name="connsiteX3" fmla="*/ 0 w 260985"/>
              <a:gd name="connsiteY3" fmla="*/ 638175 h 851535"/>
              <a:gd name="connsiteX4" fmla="*/ 1905 w 260985"/>
              <a:gd name="connsiteY4" fmla="*/ 851535 h 851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985" h="851535">
                <a:moveTo>
                  <a:pt x="186690" y="0"/>
                </a:moveTo>
                <a:lnTo>
                  <a:pt x="260985" y="1905"/>
                </a:lnTo>
                <a:lnTo>
                  <a:pt x="255270" y="403860"/>
                </a:lnTo>
                <a:lnTo>
                  <a:pt x="0" y="638175"/>
                </a:lnTo>
                <a:lnTo>
                  <a:pt x="1905" y="85153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フリーフォーム 57"/>
          <p:cNvSpPr/>
          <p:nvPr/>
        </p:nvSpPr>
        <p:spPr>
          <a:xfrm>
            <a:off x="2849880" y="1005840"/>
            <a:ext cx="55245" cy="0"/>
          </a:xfrm>
          <a:custGeom>
            <a:avLst/>
            <a:gdLst>
              <a:gd name="connsiteX0" fmla="*/ 0 w 55245"/>
              <a:gd name="connsiteY0" fmla="*/ 0 h 0"/>
              <a:gd name="connsiteX1" fmla="*/ 55245 w 55245"/>
              <a:gd name="connsiteY1" fmla="*/ 0 h 0"/>
            </a:gdLst>
            <a:ahLst/>
            <a:cxnLst>
              <a:cxn ang="0">
                <a:pos x="connsiteX0" y="connsiteY0"/>
              </a:cxn>
              <a:cxn ang="0">
                <a:pos x="connsiteX1" y="connsiteY1"/>
              </a:cxn>
            </a:cxnLst>
            <a:rect l="l" t="t" r="r" b="b"/>
            <a:pathLst>
              <a:path w="55245">
                <a:moveTo>
                  <a:pt x="0" y="0"/>
                </a:moveTo>
                <a:lnTo>
                  <a:pt x="55245"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リーフォーム 58"/>
          <p:cNvSpPr/>
          <p:nvPr/>
        </p:nvSpPr>
        <p:spPr>
          <a:xfrm>
            <a:off x="3874770" y="1005840"/>
            <a:ext cx="140970" cy="859155"/>
          </a:xfrm>
          <a:custGeom>
            <a:avLst/>
            <a:gdLst>
              <a:gd name="connsiteX0" fmla="*/ 36195 w 140970"/>
              <a:gd name="connsiteY0" fmla="*/ 0 h 859155"/>
              <a:gd name="connsiteX1" fmla="*/ 140970 w 140970"/>
              <a:gd name="connsiteY1" fmla="*/ 1905 h 859155"/>
              <a:gd name="connsiteX2" fmla="*/ 135255 w 140970"/>
              <a:gd name="connsiteY2" fmla="*/ 508635 h 859155"/>
              <a:gd name="connsiteX3" fmla="*/ 0 w 140970"/>
              <a:gd name="connsiteY3" fmla="*/ 641985 h 859155"/>
              <a:gd name="connsiteX4" fmla="*/ 0 w 140970"/>
              <a:gd name="connsiteY4" fmla="*/ 859155 h 859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0" h="859155">
                <a:moveTo>
                  <a:pt x="36195" y="0"/>
                </a:moveTo>
                <a:lnTo>
                  <a:pt x="140970" y="1905"/>
                </a:lnTo>
                <a:lnTo>
                  <a:pt x="135255" y="508635"/>
                </a:lnTo>
                <a:lnTo>
                  <a:pt x="0" y="641985"/>
                </a:lnTo>
                <a:lnTo>
                  <a:pt x="0" y="85915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2" name="直線コネクタ 61"/>
          <p:cNvCxnSpPr/>
          <p:nvPr/>
        </p:nvCxnSpPr>
        <p:spPr>
          <a:xfrm>
            <a:off x="4015740" y="1005840"/>
            <a:ext cx="70485"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4" name="フリーフォーム 63"/>
          <p:cNvSpPr/>
          <p:nvPr/>
        </p:nvSpPr>
        <p:spPr>
          <a:xfrm>
            <a:off x="5414010" y="1000125"/>
            <a:ext cx="131445" cy="901065"/>
          </a:xfrm>
          <a:custGeom>
            <a:avLst/>
            <a:gdLst>
              <a:gd name="connsiteX0" fmla="*/ 131445 w 131445"/>
              <a:gd name="connsiteY0" fmla="*/ 3810 h 901065"/>
              <a:gd name="connsiteX1" fmla="*/ 78105 w 131445"/>
              <a:gd name="connsiteY1" fmla="*/ 3810 h 901065"/>
              <a:gd name="connsiteX2" fmla="*/ 45720 w 131445"/>
              <a:gd name="connsiteY2" fmla="*/ 0 h 901065"/>
              <a:gd name="connsiteX3" fmla="*/ 64770 w 131445"/>
              <a:gd name="connsiteY3" fmla="*/ 508635 h 901065"/>
              <a:gd name="connsiteX4" fmla="*/ 0 w 131445"/>
              <a:gd name="connsiteY4" fmla="*/ 573405 h 901065"/>
              <a:gd name="connsiteX5" fmla="*/ 5715 w 131445"/>
              <a:gd name="connsiteY5" fmla="*/ 901065 h 901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445" h="901065">
                <a:moveTo>
                  <a:pt x="131445" y="3810"/>
                </a:moveTo>
                <a:lnTo>
                  <a:pt x="78105" y="3810"/>
                </a:lnTo>
                <a:lnTo>
                  <a:pt x="45720" y="0"/>
                </a:lnTo>
                <a:lnTo>
                  <a:pt x="64770" y="508635"/>
                </a:lnTo>
                <a:lnTo>
                  <a:pt x="0" y="573405"/>
                </a:lnTo>
                <a:lnTo>
                  <a:pt x="5715" y="90106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コネクタ 64"/>
          <p:cNvCxnSpPr/>
          <p:nvPr/>
        </p:nvCxnSpPr>
        <p:spPr>
          <a:xfrm>
            <a:off x="5404675" y="1000125"/>
            <a:ext cx="7048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66" name="フリーフォーム 65"/>
          <p:cNvSpPr/>
          <p:nvPr/>
        </p:nvSpPr>
        <p:spPr>
          <a:xfrm>
            <a:off x="6499860" y="993140"/>
            <a:ext cx="144780" cy="845820"/>
          </a:xfrm>
          <a:custGeom>
            <a:avLst/>
            <a:gdLst>
              <a:gd name="connsiteX0" fmla="*/ 50800 w 144780"/>
              <a:gd name="connsiteY0" fmla="*/ 5080 h 845820"/>
              <a:gd name="connsiteX1" fmla="*/ 134620 w 144780"/>
              <a:gd name="connsiteY1" fmla="*/ 0 h 845820"/>
              <a:gd name="connsiteX2" fmla="*/ 144780 w 144780"/>
              <a:gd name="connsiteY2" fmla="*/ 477520 h 845820"/>
              <a:gd name="connsiteX3" fmla="*/ 0 w 144780"/>
              <a:gd name="connsiteY3" fmla="*/ 622300 h 845820"/>
              <a:gd name="connsiteX4" fmla="*/ 0 w 144780"/>
              <a:gd name="connsiteY4" fmla="*/ 845820 h 845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 h="845820">
                <a:moveTo>
                  <a:pt x="50800" y="5080"/>
                </a:moveTo>
                <a:lnTo>
                  <a:pt x="134620" y="0"/>
                </a:lnTo>
                <a:lnTo>
                  <a:pt x="144780" y="477520"/>
                </a:lnTo>
                <a:lnTo>
                  <a:pt x="0" y="622300"/>
                </a:lnTo>
                <a:lnTo>
                  <a:pt x="0" y="84582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フリーフォーム 66"/>
          <p:cNvSpPr/>
          <p:nvPr/>
        </p:nvSpPr>
        <p:spPr>
          <a:xfrm>
            <a:off x="7673340" y="1003300"/>
            <a:ext cx="162560" cy="866140"/>
          </a:xfrm>
          <a:custGeom>
            <a:avLst/>
            <a:gdLst>
              <a:gd name="connsiteX0" fmla="*/ 63500 w 162560"/>
              <a:gd name="connsiteY0" fmla="*/ 0 h 866140"/>
              <a:gd name="connsiteX1" fmla="*/ 162560 w 162560"/>
              <a:gd name="connsiteY1" fmla="*/ 2540 h 866140"/>
              <a:gd name="connsiteX2" fmla="*/ 160020 w 162560"/>
              <a:gd name="connsiteY2" fmla="*/ 449580 h 866140"/>
              <a:gd name="connsiteX3" fmla="*/ 2540 w 162560"/>
              <a:gd name="connsiteY3" fmla="*/ 599440 h 866140"/>
              <a:gd name="connsiteX4" fmla="*/ 0 w 162560"/>
              <a:gd name="connsiteY4" fmla="*/ 866140 h 86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560" h="866140">
                <a:moveTo>
                  <a:pt x="63500" y="0"/>
                </a:moveTo>
                <a:lnTo>
                  <a:pt x="162560" y="2540"/>
                </a:lnTo>
                <a:cubicBezTo>
                  <a:pt x="161713" y="151553"/>
                  <a:pt x="160867" y="300567"/>
                  <a:pt x="160020" y="449580"/>
                </a:cubicBezTo>
                <a:lnTo>
                  <a:pt x="2540" y="599440"/>
                </a:lnTo>
                <a:cubicBezTo>
                  <a:pt x="1693" y="688340"/>
                  <a:pt x="847" y="777240"/>
                  <a:pt x="0" y="8661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 name="直線コネクタ 67"/>
          <p:cNvCxnSpPr/>
          <p:nvPr/>
        </p:nvCxnSpPr>
        <p:spPr>
          <a:xfrm flipV="1">
            <a:off x="6622415" y="991235"/>
            <a:ext cx="115570" cy="381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1865245" y="128500"/>
            <a:ext cx="2294218" cy="369332"/>
          </a:xfrm>
          <a:prstGeom prst="rect">
            <a:avLst/>
          </a:prstGeom>
          <a:noFill/>
        </p:spPr>
        <p:txBody>
          <a:bodyPr wrap="none" rtlCol="0">
            <a:spAutoFit/>
          </a:bodyPr>
          <a:lstStyle/>
          <a:p>
            <a:r>
              <a:rPr kumimoji="1" lang="ja-JP" altLang="en-US" dirty="0" smtClean="0"/>
              <a:t>もっと加速するには？</a:t>
            </a:r>
            <a:endParaRPr kumimoji="1" lang="ja-JP" altLang="en-US" dirty="0"/>
          </a:p>
        </p:txBody>
      </p:sp>
      <p:sp>
        <p:nvSpPr>
          <p:cNvPr id="72" name="テキスト ボックス 71"/>
          <p:cNvSpPr txBox="1"/>
          <p:nvPr/>
        </p:nvSpPr>
        <p:spPr>
          <a:xfrm>
            <a:off x="4954637" y="121396"/>
            <a:ext cx="1970411" cy="369332"/>
          </a:xfrm>
          <a:prstGeom prst="rect">
            <a:avLst/>
          </a:prstGeom>
          <a:noFill/>
        </p:spPr>
        <p:txBody>
          <a:bodyPr wrap="none" rtlCol="0">
            <a:spAutoFit/>
          </a:bodyPr>
          <a:lstStyle/>
          <a:p>
            <a:r>
              <a:rPr lang="ja-JP" altLang="en-US" b="1" dirty="0" smtClean="0">
                <a:solidFill>
                  <a:srgbClr val="FF0000"/>
                </a:solidFill>
              </a:rPr>
              <a:t>１千万個</a:t>
            </a:r>
            <a:r>
              <a:rPr kumimoji="1" lang="ja-JP" altLang="en-US" b="1" dirty="0" smtClean="0">
                <a:solidFill>
                  <a:srgbClr val="FF0000"/>
                </a:solidFill>
              </a:rPr>
              <a:t>以上必要</a:t>
            </a:r>
            <a:endParaRPr kumimoji="1" lang="ja-JP" altLang="en-US" b="1" dirty="0">
              <a:solidFill>
                <a:srgbClr val="FF0000"/>
              </a:solidFill>
            </a:endParaRPr>
          </a:p>
        </p:txBody>
      </p:sp>
      <p:pic>
        <p:nvPicPr>
          <p:cNvPr id="80" name="図 79"/>
          <p:cNvPicPr>
            <a:picLocks noChangeAspect="1"/>
          </p:cNvPicPr>
          <p:nvPr/>
        </p:nvPicPr>
        <p:blipFill>
          <a:blip r:embed="rId3"/>
          <a:stretch>
            <a:fillRect/>
          </a:stretch>
        </p:blipFill>
        <p:spPr>
          <a:xfrm flipH="1">
            <a:off x="5475160" y="3435072"/>
            <a:ext cx="981541" cy="1548518"/>
          </a:xfrm>
          <a:prstGeom prst="rect">
            <a:avLst/>
          </a:prstGeom>
        </p:spPr>
      </p:pic>
      <p:sp>
        <p:nvSpPr>
          <p:cNvPr id="81" name="左右矢印 80"/>
          <p:cNvSpPr/>
          <p:nvPr/>
        </p:nvSpPr>
        <p:spPr>
          <a:xfrm>
            <a:off x="4840075" y="4095958"/>
            <a:ext cx="530909" cy="332740"/>
          </a:xfrm>
          <a:prstGeom prst="lef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2" name="グループ化 81"/>
          <p:cNvGrpSpPr/>
          <p:nvPr/>
        </p:nvGrpSpPr>
        <p:grpSpPr>
          <a:xfrm>
            <a:off x="3162484" y="5175761"/>
            <a:ext cx="964565" cy="1534160"/>
            <a:chOff x="801369" y="4683760"/>
            <a:chExt cx="964565" cy="1534160"/>
          </a:xfrm>
        </p:grpSpPr>
        <p:sp>
          <p:nvSpPr>
            <p:cNvPr id="83" name="正方形/長方形 82"/>
            <p:cNvSpPr/>
            <p:nvPr/>
          </p:nvSpPr>
          <p:spPr>
            <a:xfrm>
              <a:off x="801369" y="4683760"/>
              <a:ext cx="964565" cy="1534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右矢印 83"/>
            <p:cNvSpPr/>
            <p:nvPr/>
          </p:nvSpPr>
          <p:spPr>
            <a:xfrm>
              <a:off x="985520" y="5349240"/>
              <a:ext cx="596709"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右矢印 84"/>
            <p:cNvSpPr/>
            <p:nvPr/>
          </p:nvSpPr>
          <p:spPr>
            <a:xfrm>
              <a:off x="1095930" y="506476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右矢印 85"/>
            <p:cNvSpPr/>
            <p:nvPr/>
          </p:nvSpPr>
          <p:spPr>
            <a:xfrm>
              <a:off x="1095930" y="568198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右矢印 86"/>
            <p:cNvSpPr/>
            <p:nvPr/>
          </p:nvSpPr>
          <p:spPr>
            <a:xfrm>
              <a:off x="1192688" y="475996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右矢印 87"/>
            <p:cNvSpPr/>
            <p:nvPr/>
          </p:nvSpPr>
          <p:spPr>
            <a:xfrm>
              <a:off x="1192688" y="597789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9" name="グループ化 88"/>
          <p:cNvGrpSpPr/>
          <p:nvPr/>
        </p:nvGrpSpPr>
        <p:grpSpPr>
          <a:xfrm>
            <a:off x="4127048" y="5175761"/>
            <a:ext cx="964565" cy="1534160"/>
            <a:chOff x="801369" y="4683760"/>
            <a:chExt cx="964565" cy="1534160"/>
          </a:xfrm>
        </p:grpSpPr>
        <p:sp>
          <p:nvSpPr>
            <p:cNvPr id="90" name="正方形/長方形 89"/>
            <p:cNvSpPr/>
            <p:nvPr/>
          </p:nvSpPr>
          <p:spPr>
            <a:xfrm>
              <a:off x="801369" y="4683760"/>
              <a:ext cx="964565" cy="1534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右矢印 90"/>
            <p:cNvSpPr/>
            <p:nvPr/>
          </p:nvSpPr>
          <p:spPr>
            <a:xfrm>
              <a:off x="985520" y="5349240"/>
              <a:ext cx="596709"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右矢印 91"/>
            <p:cNvSpPr/>
            <p:nvPr/>
          </p:nvSpPr>
          <p:spPr>
            <a:xfrm>
              <a:off x="1095930" y="506476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右矢印 92"/>
            <p:cNvSpPr/>
            <p:nvPr/>
          </p:nvSpPr>
          <p:spPr>
            <a:xfrm>
              <a:off x="1095930" y="568198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右矢印 93"/>
            <p:cNvSpPr/>
            <p:nvPr/>
          </p:nvSpPr>
          <p:spPr>
            <a:xfrm>
              <a:off x="1192688" y="475996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右矢印 94"/>
            <p:cNvSpPr/>
            <p:nvPr/>
          </p:nvSpPr>
          <p:spPr>
            <a:xfrm>
              <a:off x="1192688" y="597789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6" name="グループ化 95"/>
          <p:cNvGrpSpPr/>
          <p:nvPr/>
        </p:nvGrpSpPr>
        <p:grpSpPr>
          <a:xfrm>
            <a:off x="5091611" y="5175761"/>
            <a:ext cx="964565" cy="1534160"/>
            <a:chOff x="801369" y="4683760"/>
            <a:chExt cx="964565" cy="1534160"/>
          </a:xfrm>
        </p:grpSpPr>
        <p:sp>
          <p:nvSpPr>
            <p:cNvPr id="97" name="正方形/長方形 96"/>
            <p:cNvSpPr/>
            <p:nvPr/>
          </p:nvSpPr>
          <p:spPr>
            <a:xfrm>
              <a:off x="801369" y="4683760"/>
              <a:ext cx="964565" cy="1534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右矢印 97"/>
            <p:cNvSpPr/>
            <p:nvPr/>
          </p:nvSpPr>
          <p:spPr>
            <a:xfrm>
              <a:off x="985520" y="5349240"/>
              <a:ext cx="596709"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右矢印 98"/>
            <p:cNvSpPr/>
            <p:nvPr/>
          </p:nvSpPr>
          <p:spPr>
            <a:xfrm>
              <a:off x="1095930" y="506476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右矢印 99"/>
            <p:cNvSpPr/>
            <p:nvPr/>
          </p:nvSpPr>
          <p:spPr>
            <a:xfrm>
              <a:off x="1095930" y="568198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右矢印 100"/>
            <p:cNvSpPr/>
            <p:nvPr/>
          </p:nvSpPr>
          <p:spPr>
            <a:xfrm>
              <a:off x="1192688" y="475996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右矢印 101"/>
            <p:cNvSpPr/>
            <p:nvPr/>
          </p:nvSpPr>
          <p:spPr>
            <a:xfrm>
              <a:off x="1192688" y="597789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3" name="グループ化 102"/>
          <p:cNvGrpSpPr/>
          <p:nvPr/>
        </p:nvGrpSpPr>
        <p:grpSpPr>
          <a:xfrm>
            <a:off x="6461950" y="5186262"/>
            <a:ext cx="964565" cy="1534160"/>
            <a:chOff x="801369" y="4683760"/>
            <a:chExt cx="964565" cy="1534160"/>
          </a:xfrm>
        </p:grpSpPr>
        <p:sp>
          <p:nvSpPr>
            <p:cNvPr id="104" name="正方形/長方形 103"/>
            <p:cNvSpPr/>
            <p:nvPr/>
          </p:nvSpPr>
          <p:spPr>
            <a:xfrm>
              <a:off x="801369" y="4683760"/>
              <a:ext cx="964565" cy="1534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右矢印 104"/>
            <p:cNvSpPr/>
            <p:nvPr/>
          </p:nvSpPr>
          <p:spPr>
            <a:xfrm>
              <a:off x="985520" y="5349240"/>
              <a:ext cx="596709"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右矢印 105"/>
            <p:cNvSpPr/>
            <p:nvPr/>
          </p:nvSpPr>
          <p:spPr>
            <a:xfrm>
              <a:off x="1095930" y="506476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右矢印 106"/>
            <p:cNvSpPr/>
            <p:nvPr/>
          </p:nvSpPr>
          <p:spPr>
            <a:xfrm>
              <a:off x="1095930" y="568198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右矢印 107"/>
            <p:cNvSpPr/>
            <p:nvPr/>
          </p:nvSpPr>
          <p:spPr>
            <a:xfrm>
              <a:off x="1192688" y="475996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右矢印 108"/>
            <p:cNvSpPr/>
            <p:nvPr/>
          </p:nvSpPr>
          <p:spPr>
            <a:xfrm>
              <a:off x="1192688" y="597789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0" name="グループ化 109"/>
          <p:cNvGrpSpPr/>
          <p:nvPr/>
        </p:nvGrpSpPr>
        <p:grpSpPr>
          <a:xfrm>
            <a:off x="7426513" y="5186262"/>
            <a:ext cx="964565" cy="1534160"/>
            <a:chOff x="801369" y="4683760"/>
            <a:chExt cx="964565" cy="1534160"/>
          </a:xfrm>
        </p:grpSpPr>
        <p:sp>
          <p:nvSpPr>
            <p:cNvPr id="111" name="正方形/長方形 110"/>
            <p:cNvSpPr/>
            <p:nvPr/>
          </p:nvSpPr>
          <p:spPr>
            <a:xfrm>
              <a:off x="801369" y="4683760"/>
              <a:ext cx="964565" cy="1534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右矢印 111"/>
            <p:cNvSpPr/>
            <p:nvPr/>
          </p:nvSpPr>
          <p:spPr>
            <a:xfrm>
              <a:off x="985520" y="5349240"/>
              <a:ext cx="596709"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右矢印 112"/>
            <p:cNvSpPr/>
            <p:nvPr/>
          </p:nvSpPr>
          <p:spPr>
            <a:xfrm>
              <a:off x="1095930" y="506476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右矢印 113"/>
            <p:cNvSpPr/>
            <p:nvPr/>
          </p:nvSpPr>
          <p:spPr>
            <a:xfrm>
              <a:off x="1095930" y="5681980"/>
              <a:ext cx="375442"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右矢印 114"/>
            <p:cNvSpPr/>
            <p:nvPr/>
          </p:nvSpPr>
          <p:spPr>
            <a:xfrm>
              <a:off x="1192688" y="475996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右矢印 115"/>
            <p:cNvSpPr/>
            <p:nvPr/>
          </p:nvSpPr>
          <p:spPr>
            <a:xfrm>
              <a:off x="1192688" y="5977890"/>
              <a:ext cx="181926"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7" name="テキスト ボックス 116"/>
          <p:cNvSpPr txBox="1"/>
          <p:nvPr/>
        </p:nvSpPr>
        <p:spPr>
          <a:xfrm>
            <a:off x="6056040" y="5777919"/>
            <a:ext cx="415498" cy="369332"/>
          </a:xfrm>
          <a:prstGeom prst="rect">
            <a:avLst/>
          </a:prstGeom>
          <a:noFill/>
        </p:spPr>
        <p:txBody>
          <a:bodyPr wrap="none" rtlCol="0">
            <a:spAutoFit/>
          </a:bodyPr>
          <a:lstStyle/>
          <a:p>
            <a:r>
              <a:rPr kumimoji="1" lang="en-US" altLang="ja-JP" b="1" dirty="0" smtClean="0"/>
              <a:t>‥</a:t>
            </a:r>
            <a:endParaRPr kumimoji="1" lang="ja-JP" altLang="en-US" b="1" dirty="0"/>
          </a:p>
        </p:txBody>
      </p:sp>
      <p:sp>
        <p:nvSpPr>
          <p:cNvPr id="119" name="テキスト ボックス 118"/>
          <p:cNvSpPr txBox="1"/>
          <p:nvPr/>
        </p:nvSpPr>
        <p:spPr>
          <a:xfrm>
            <a:off x="457140" y="3677443"/>
            <a:ext cx="3005951" cy="646331"/>
          </a:xfrm>
          <a:prstGeom prst="rect">
            <a:avLst/>
          </a:prstGeom>
          <a:noFill/>
        </p:spPr>
        <p:txBody>
          <a:bodyPr wrap="none" rtlCol="0">
            <a:spAutoFit/>
          </a:bodyPr>
          <a:lstStyle/>
          <a:p>
            <a:pPr algn="ctr"/>
            <a:r>
              <a:rPr kumimoji="1" lang="ja-JP" altLang="en-US" dirty="0" smtClean="0"/>
              <a:t>マイクロ波を利用</a:t>
            </a:r>
            <a:endParaRPr kumimoji="1" lang="en-US" altLang="ja-JP" dirty="0" smtClean="0"/>
          </a:p>
          <a:p>
            <a:pPr algn="ctr"/>
            <a:r>
              <a:rPr lang="ja-JP" altLang="en-US" dirty="0" smtClean="0"/>
              <a:t>（電子レンジで使われている）</a:t>
            </a:r>
            <a:endParaRPr kumimoji="1" lang="ja-JP" altLang="en-US" dirty="0"/>
          </a:p>
        </p:txBody>
      </p:sp>
      <p:pic>
        <p:nvPicPr>
          <p:cNvPr id="120" name="図 119"/>
          <p:cNvPicPr>
            <a:picLocks noChangeAspect="1"/>
          </p:cNvPicPr>
          <p:nvPr/>
        </p:nvPicPr>
        <p:blipFill>
          <a:blip r:embed="rId4"/>
          <a:stretch>
            <a:fillRect/>
          </a:stretch>
        </p:blipFill>
        <p:spPr>
          <a:xfrm>
            <a:off x="3812542" y="3435072"/>
            <a:ext cx="975445" cy="1548518"/>
          </a:xfrm>
          <a:prstGeom prst="rect">
            <a:avLst/>
          </a:prstGeom>
        </p:spPr>
      </p:pic>
      <p:sp>
        <p:nvSpPr>
          <p:cNvPr id="121" name="テキスト ボックス 120"/>
          <p:cNvSpPr txBox="1"/>
          <p:nvPr/>
        </p:nvSpPr>
        <p:spPr>
          <a:xfrm>
            <a:off x="4817765" y="3685986"/>
            <a:ext cx="646331" cy="369332"/>
          </a:xfrm>
          <a:prstGeom prst="rect">
            <a:avLst/>
          </a:prstGeom>
          <a:noFill/>
        </p:spPr>
        <p:txBody>
          <a:bodyPr wrap="none" rtlCol="0">
            <a:spAutoFit/>
          </a:bodyPr>
          <a:lstStyle/>
          <a:p>
            <a:r>
              <a:rPr kumimoji="1" lang="ja-JP" altLang="en-US" dirty="0" smtClean="0">
                <a:solidFill>
                  <a:srgbClr val="00B050"/>
                </a:solidFill>
              </a:rPr>
              <a:t>振動</a:t>
            </a:r>
            <a:endParaRPr kumimoji="1" lang="ja-JP" altLang="en-US" dirty="0">
              <a:solidFill>
                <a:srgbClr val="00B050"/>
              </a:solidFill>
            </a:endParaRPr>
          </a:p>
        </p:txBody>
      </p:sp>
      <p:sp>
        <p:nvSpPr>
          <p:cNvPr id="122" name="テキスト ボックス 121"/>
          <p:cNvSpPr txBox="1"/>
          <p:nvPr/>
        </p:nvSpPr>
        <p:spPr>
          <a:xfrm>
            <a:off x="574233" y="5194151"/>
            <a:ext cx="2242922" cy="646331"/>
          </a:xfrm>
          <a:prstGeom prst="rect">
            <a:avLst/>
          </a:prstGeom>
          <a:noFill/>
        </p:spPr>
        <p:txBody>
          <a:bodyPr wrap="none" rtlCol="0">
            <a:spAutoFit/>
          </a:bodyPr>
          <a:lstStyle/>
          <a:p>
            <a:r>
              <a:rPr kumimoji="1" lang="ja-JP" altLang="en-US" dirty="0" smtClean="0"/>
              <a:t>一方向に加速する</a:t>
            </a:r>
            <a:endParaRPr kumimoji="1" lang="en-US" altLang="ja-JP" dirty="0" smtClean="0"/>
          </a:p>
          <a:p>
            <a:r>
              <a:rPr lang="ja-JP" altLang="en-US" dirty="0"/>
              <a:t>サーフィン</a:t>
            </a:r>
            <a:r>
              <a:rPr lang="ja-JP" altLang="en-US" dirty="0" smtClean="0"/>
              <a:t>と同じ考え</a:t>
            </a:r>
            <a:endParaRPr kumimoji="1" lang="ja-JP" altLang="en-US" dirty="0"/>
          </a:p>
        </p:txBody>
      </p:sp>
      <p:sp>
        <p:nvSpPr>
          <p:cNvPr id="123" name="テキスト ボックス 122"/>
          <p:cNvSpPr txBox="1"/>
          <p:nvPr/>
        </p:nvSpPr>
        <p:spPr>
          <a:xfrm>
            <a:off x="7183703" y="3142603"/>
            <a:ext cx="1984839" cy="369332"/>
          </a:xfrm>
          <a:prstGeom prst="rect">
            <a:avLst/>
          </a:prstGeom>
          <a:noFill/>
        </p:spPr>
        <p:txBody>
          <a:bodyPr wrap="none" rtlCol="0">
            <a:spAutoFit/>
          </a:bodyPr>
          <a:lstStyle/>
          <a:p>
            <a:r>
              <a:rPr kumimoji="1" lang="ja-JP" altLang="en-US" b="1" dirty="0" smtClean="0">
                <a:solidFill>
                  <a:srgbClr val="FFC000"/>
                </a:solidFill>
                <a:effectLst>
                  <a:outerShdw blurRad="38100" dist="38100" dir="2700000" algn="tl">
                    <a:srgbClr val="000000">
                      <a:alpha val="43137"/>
                    </a:srgbClr>
                  </a:outerShdw>
                </a:effectLst>
              </a:rPr>
              <a:t>電子ビームの発生</a:t>
            </a:r>
            <a:endParaRPr kumimoji="1" lang="ja-JP" altLang="en-US" b="1" dirty="0">
              <a:solidFill>
                <a:srgbClr val="FFC000"/>
              </a:solidFill>
              <a:effectLst>
                <a:outerShdw blurRad="38100" dist="38100" dir="2700000" algn="tl">
                  <a:srgbClr val="000000">
                    <a:alpha val="43137"/>
                  </a:srgbClr>
                </a:outerShdw>
              </a:effectLst>
            </a:endParaRPr>
          </a:p>
        </p:txBody>
      </p:sp>
      <p:sp>
        <p:nvSpPr>
          <p:cNvPr id="124" name="テキスト ボックス 123"/>
          <p:cNvSpPr txBox="1"/>
          <p:nvPr/>
        </p:nvSpPr>
        <p:spPr>
          <a:xfrm>
            <a:off x="6644640" y="3892996"/>
            <a:ext cx="2178802" cy="369332"/>
          </a:xfrm>
          <a:prstGeom prst="rect">
            <a:avLst/>
          </a:prstGeom>
          <a:noFill/>
        </p:spPr>
        <p:txBody>
          <a:bodyPr wrap="none" rtlCol="0">
            <a:spAutoFit/>
          </a:bodyPr>
          <a:lstStyle/>
          <a:p>
            <a:r>
              <a:rPr kumimoji="1" lang="ja-JP" altLang="en-US" dirty="0" smtClean="0"/>
              <a:t>１秒間に</a:t>
            </a:r>
            <a:r>
              <a:rPr kumimoji="1" lang="en-US" altLang="ja-JP" dirty="0" smtClean="0"/>
              <a:t>10</a:t>
            </a:r>
            <a:r>
              <a:rPr kumimoji="1" lang="ja-JP" altLang="en-US" dirty="0" smtClean="0"/>
              <a:t>億回以上</a:t>
            </a:r>
            <a:endParaRPr kumimoji="1" lang="ja-JP" altLang="en-US" dirty="0"/>
          </a:p>
        </p:txBody>
      </p:sp>
      <p:cxnSp>
        <p:nvCxnSpPr>
          <p:cNvPr id="126" name="直線コネクタ 125"/>
          <p:cNvCxnSpPr>
            <a:stCxn id="22" idx="2"/>
          </p:cNvCxnSpPr>
          <p:nvPr/>
        </p:nvCxnSpPr>
        <p:spPr>
          <a:xfrm>
            <a:off x="2392680" y="3098800"/>
            <a:ext cx="1343049" cy="33627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a:stCxn id="34" idx="2"/>
          </p:cNvCxnSpPr>
          <p:nvPr/>
        </p:nvCxnSpPr>
        <p:spPr>
          <a:xfrm>
            <a:off x="3689563" y="3098800"/>
            <a:ext cx="1085637" cy="33627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8" name="円/楕円 117"/>
          <p:cNvSpPr/>
          <p:nvPr/>
        </p:nvSpPr>
        <p:spPr>
          <a:xfrm>
            <a:off x="668118" y="5964673"/>
            <a:ext cx="474784" cy="43961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rPr>
              <a:t>でんし</a:t>
            </a:r>
            <a:endParaRPr kumimoji="1" lang="ja-JP" altLang="en-US" sz="1200" dirty="0">
              <a:solidFill>
                <a:schemeClr val="tx1"/>
              </a:solidFill>
            </a:endParaRPr>
          </a:p>
        </p:txBody>
      </p:sp>
      <p:cxnSp>
        <p:nvCxnSpPr>
          <p:cNvPr id="13" name="直線コネクタ 12"/>
          <p:cNvCxnSpPr/>
          <p:nvPr/>
        </p:nvCxnSpPr>
        <p:spPr>
          <a:xfrm>
            <a:off x="193040" y="5942841"/>
            <a:ext cx="1228280" cy="915159"/>
          </a:xfrm>
          <a:prstGeom prst="line">
            <a:avLst/>
          </a:prstGeom>
        </p:spPr>
        <p:style>
          <a:lnRef idx="1">
            <a:schemeClr val="accent1"/>
          </a:lnRef>
          <a:fillRef idx="0">
            <a:schemeClr val="accent1"/>
          </a:fillRef>
          <a:effectRef idx="0">
            <a:schemeClr val="accent1"/>
          </a:effectRef>
          <a:fontRef idx="minor">
            <a:schemeClr val="tx1"/>
          </a:fontRef>
        </p:style>
      </p:cxnSp>
      <p:sp>
        <p:nvSpPr>
          <p:cNvPr id="15" name="ストライプ矢印 14"/>
          <p:cNvSpPr/>
          <p:nvPr/>
        </p:nvSpPr>
        <p:spPr>
          <a:xfrm>
            <a:off x="1421320" y="6184481"/>
            <a:ext cx="443925" cy="53594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8480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ppt_x"/>
                                          </p:val>
                                        </p:tav>
                                        <p:tav tm="100000">
                                          <p:val>
                                            <p:strVal val="#ppt_x"/>
                                          </p:val>
                                        </p:tav>
                                      </p:tavLst>
                                    </p:anim>
                                    <p:anim calcmode="lin" valueType="num">
                                      <p:cBhvr additive="base">
                                        <p:cTn id="50" dur="500" fill="hold"/>
                                        <p:tgtEl>
                                          <p:spTgt spid="20"/>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additive="base">
                                        <p:cTn id="53" dur="500" fill="hold"/>
                                        <p:tgtEl>
                                          <p:spTgt spid="21"/>
                                        </p:tgtEl>
                                        <p:attrNameLst>
                                          <p:attrName>ppt_x</p:attrName>
                                        </p:attrNameLst>
                                      </p:cBhvr>
                                      <p:tavLst>
                                        <p:tav tm="0">
                                          <p:val>
                                            <p:strVal val="#ppt_x"/>
                                          </p:val>
                                        </p:tav>
                                        <p:tav tm="100000">
                                          <p:val>
                                            <p:strVal val="#ppt_x"/>
                                          </p:val>
                                        </p:tav>
                                      </p:tavLst>
                                    </p:anim>
                                    <p:anim calcmode="lin" valueType="num">
                                      <p:cBhvr additive="base">
                                        <p:cTn id="54" dur="500" fill="hold"/>
                                        <p:tgtEl>
                                          <p:spTgt spid="21"/>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3"/>
                                        </p:tgtEl>
                                        <p:attrNameLst>
                                          <p:attrName>style.visibility</p:attrName>
                                        </p:attrNameLst>
                                      </p:cBhvr>
                                      <p:to>
                                        <p:strVal val="visible"/>
                                      </p:to>
                                    </p:set>
                                    <p:anim calcmode="lin" valueType="num">
                                      <p:cBhvr additive="base">
                                        <p:cTn id="57" dur="500" fill="hold"/>
                                        <p:tgtEl>
                                          <p:spTgt spid="33"/>
                                        </p:tgtEl>
                                        <p:attrNameLst>
                                          <p:attrName>ppt_x</p:attrName>
                                        </p:attrNameLst>
                                      </p:cBhvr>
                                      <p:tavLst>
                                        <p:tav tm="0">
                                          <p:val>
                                            <p:strVal val="#ppt_x"/>
                                          </p:val>
                                        </p:tav>
                                        <p:tav tm="100000">
                                          <p:val>
                                            <p:strVal val="#ppt_x"/>
                                          </p:val>
                                        </p:tav>
                                      </p:tavLst>
                                    </p:anim>
                                    <p:anim calcmode="lin" valueType="num">
                                      <p:cBhvr additive="base">
                                        <p:cTn id="58" dur="500" fill="hold"/>
                                        <p:tgtEl>
                                          <p:spTgt spid="33"/>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fill="hold"/>
                                        <p:tgtEl>
                                          <p:spTgt spid="24"/>
                                        </p:tgtEl>
                                        <p:attrNameLst>
                                          <p:attrName>ppt_x</p:attrName>
                                        </p:attrNameLst>
                                      </p:cBhvr>
                                      <p:tavLst>
                                        <p:tav tm="0">
                                          <p:val>
                                            <p:strVal val="#ppt_x"/>
                                          </p:val>
                                        </p:tav>
                                        <p:tav tm="100000">
                                          <p:val>
                                            <p:strVal val="#ppt_x"/>
                                          </p:val>
                                        </p:tav>
                                      </p:tavLst>
                                    </p:anim>
                                    <p:anim calcmode="lin" valueType="num">
                                      <p:cBhvr additive="base">
                                        <p:cTn id="62" dur="500" fill="hold"/>
                                        <p:tgtEl>
                                          <p:spTgt spid="24"/>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27"/>
                                        </p:tgtEl>
                                        <p:attrNameLst>
                                          <p:attrName>style.visibility</p:attrName>
                                        </p:attrNameLst>
                                      </p:cBhvr>
                                      <p:to>
                                        <p:strVal val="visible"/>
                                      </p:to>
                                    </p:set>
                                    <p:anim calcmode="lin" valueType="num">
                                      <p:cBhvr additive="base">
                                        <p:cTn id="65" dur="500" fill="hold"/>
                                        <p:tgtEl>
                                          <p:spTgt spid="27"/>
                                        </p:tgtEl>
                                        <p:attrNameLst>
                                          <p:attrName>ppt_x</p:attrName>
                                        </p:attrNameLst>
                                      </p:cBhvr>
                                      <p:tavLst>
                                        <p:tav tm="0">
                                          <p:val>
                                            <p:strVal val="#ppt_x"/>
                                          </p:val>
                                        </p:tav>
                                        <p:tav tm="100000">
                                          <p:val>
                                            <p:strVal val="#ppt_x"/>
                                          </p:val>
                                        </p:tav>
                                      </p:tavLst>
                                    </p:anim>
                                    <p:anim calcmode="lin" valueType="num">
                                      <p:cBhvr additive="base">
                                        <p:cTn id="66" dur="500" fill="hold"/>
                                        <p:tgtEl>
                                          <p:spTgt spid="27"/>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30"/>
                                        </p:tgtEl>
                                        <p:attrNameLst>
                                          <p:attrName>style.visibility</p:attrName>
                                        </p:attrNameLst>
                                      </p:cBhvr>
                                      <p:to>
                                        <p:strVal val="visible"/>
                                      </p:to>
                                    </p:set>
                                    <p:anim calcmode="lin" valueType="num">
                                      <p:cBhvr additive="base">
                                        <p:cTn id="69" dur="500" fill="hold"/>
                                        <p:tgtEl>
                                          <p:spTgt spid="30"/>
                                        </p:tgtEl>
                                        <p:attrNameLst>
                                          <p:attrName>ppt_x</p:attrName>
                                        </p:attrNameLst>
                                      </p:cBhvr>
                                      <p:tavLst>
                                        <p:tav tm="0">
                                          <p:val>
                                            <p:strVal val="#ppt_x"/>
                                          </p:val>
                                        </p:tav>
                                        <p:tav tm="100000">
                                          <p:val>
                                            <p:strVal val="#ppt_x"/>
                                          </p:val>
                                        </p:tav>
                                      </p:tavLst>
                                    </p:anim>
                                    <p:anim calcmode="lin" valueType="num">
                                      <p:cBhvr additive="base">
                                        <p:cTn id="7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52"/>
                                        </p:tgtEl>
                                        <p:attrNameLst>
                                          <p:attrName>style.visibility</p:attrName>
                                        </p:attrNameLst>
                                      </p:cBhvr>
                                      <p:to>
                                        <p:strVal val="visible"/>
                                      </p:to>
                                    </p:set>
                                    <p:anim calcmode="lin" valueType="num">
                                      <p:cBhvr additive="base">
                                        <p:cTn id="75" dur="500" fill="hold"/>
                                        <p:tgtEl>
                                          <p:spTgt spid="52"/>
                                        </p:tgtEl>
                                        <p:attrNameLst>
                                          <p:attrName>ppt_x</p:attrName>
                                        </p:attrNameLst>
                                      </p:cBhvr>
                                      <p:tavLst>
                                        <p:tav tm="0">
                                          <p:val>
                                            <p:strVal val="#ppt_x"/>
                                          </p:val>
                                        </p:tav>
                                        <p:tav tm="100000">
                                          <p:val>
                                            <p:strVal val="#ppt_x"/>
                                          </p:val>
                                        </p:tav>
                                      </p:tavLst>
                                    </p:anim>
                                    <p:anim calcmode="lin" valueType="num">
                                      <p:cBhvr additive="base">
                                        <p:cTn id="76" dur="500" fill="hold"/>
                                        <p:tgtEl>
                                          <p:spTgt spid="5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55"/>
                                        </p:tgtEl>
                                        <p:attrNameLst>
                                          <p:attrName>style.visibility</p:attrName>
                                        </p:attrNameLst>
                                      </p:cBhvr>
                                      <p:to>
                                        <p:strVal val="visible"/>
                                      </p:to>
                                    </p:set>
                                    <p:anim calcmode="lin" valueType="num">
                                      <p:cBhvr additive="base">
                                        <p:cTn id="79" dur="500" fill="hold"/>
                                        <p:tgtEl>
                                          <p:spTgt spid="55"/>
                                        </p:tgtEl>
                                        <p:attrNameLst>
                                          <p:attrName>ppt_x</p:attrName>
                                        </p:attrNameLst>
                                      </p:cBhvr>
                                      <p:tavLst>
                                        <p:tav tm="0">
                                          <p:val>
                                            <p:strVal val="#ppt_x"/>
                                          </p:val>
                                        </p:tav>
                                        <p:tav tm="100000">
                                          <p:val>
                                            <p:strVal val="#ppt_x"/>
                                          </p:val>
                                        </p:tav>
                                      </p:tavLst>
                                    </p:anim>
                                    <p:anim calcmode="lin" valueType="num">
                                      <p:cBhvr additive="base">
                                        <p:cTn id="80" dur="500" fill="hold"/>
                                        <p:tgtEl>
                                          <p:spTgt spid="5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56"/>
                                        </p:tgtEl>
                                        <p:attrNameLst>
                                          <p:attrName>style.visibility</p:attrName>
                                        </p:attrNameLst>
                                      </p:cBhvr>
                                      <p:to>
                                        <p:strVal val="visible"/>
                                      </p:to>
                                    </p:set>
                                    <p:anim calcmode="lin" valueType="num">
                                      <p:cBhvr additive="base">
                                        <p:cTn id="83" dur="500" fill="hold"/>
                                        <p:tgtEl>
                                          <p:spTgt spid="56"/>
                                        </p:tgtEl>
                                        <p:attrNameLst>
                                          <p:attrName>ppt_x</p:attrName>
                                        </p:attrNameLst>
                                      </p:cBhvr>
                                      <p:tavLst>
                                        <p:tav tm="0">
                                          <p:val>
                                            <p:strVal val="#ppt_x"/>
                                          </p:val>
                                        </p:tav>
                                        <p:tav tm="100000">
                                          <p:val>
                                            <p:strVal val="#ppt_x"/>
                                          </p:val>
                                        </p:tav>
                                      </p:tavLst>
                                    </p:anim>
                                    <p:anim calcmode="lin" valueType="num">
                                      <p:cBhvr additive="base">
                                        <p:cTn id="84" dur="500" fill="hold"/>
                                        <p:tgtEl>
                                          <p:spTgt spid="5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57"/>
                                        </p:tgtEl>
                                        <p:attrNameLst>
                                          <p:attrName>style.visibility</p:attrName>
                                        </p:attrNameLst>
                                      </p:cBhvr>
                                      <p:to>
                                        <p:strVal val="visible"/>
                                      </p:to>
                                    </p:set>
                                    <p:anim calcmode="lin" valueType="num">
                                      <p:cBhvr additive="base">
                                        <p:cTn id="87" dur="500" fill="hold"/>
                                        <p:tgtEl>
                                          <p:spTgt spid="57"/>
                                        </p:tgtEl>
                                        <p:attrNameLst>
                                          <p:attrName>ppt_x</p:attrName>
                                        </p:attrNameLst>
                                      </p:cBhvr>
                                      <p:tavLst>
                                        <p:tav tm="0">
                                          <p:val>
                                            <p:strVal val="#ppt_x"/>
                                          </p:val>
                                        </p:tav>
                                        <p:tav tm="100000">
                                          <p:val>
                                            <p:strVal val="#ppt_x"/>
                                          </p:val>
                                        </p:tav>
                                      </p:tavLst>
                                    </p:anim>
                                    <p:anim calcmode="lin" valueType="num">
                                      <p:cBhvr additive="base">
                                        <p:cTn id="88" dur="500" fill="hold"/>
                                        <p:tgtEl>
                                          <p:spTgt spid="57"/>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58"/>
                                        </p:tgtEl>
                                        <p:attrNameLst>
                                          <p:attrName>style.visibility</p:attrName>
                                        </p:attrNameLst>
                                      </p:cBhvr>
                                      <p:to>
                                        <p:strVal val="visible"/>
                                      </p:to>
                                    </p:set>
                                    <p:anim calcmode="lin" valueType="num">
                                      <p:cBhvr additive="base">
                                        <p:cTn id="91" dur="500" fill="hold"/>
                                        <p:tgtEl>
                                          <p:spTgt spid="58"/>
                                        </p:tgtEl>
                                        <p:attrNameLst>
                                          <p:attrName>ppt_x</p:attrName>
                                        </p:attrNameLst>
                                      </p:cBhvr>
                                      <p:tavLst>
                                        <p:tav tm="0">
                                          <p:val>
                                            <p:strVal val="#ppt_x"/>
                                          </p:val>
                                        </p:tav>
                                        <p:tav tm="100000">
                                          <p:val>
                                            <p:strVal val="#ppt_x"/>
                                          </p:val>
                                        </p:tav>
                                      </p:tavLst>
                                    </p:anim>
                                    <p:anim calcmode="lin" valueType="num">
                                      <p:cBhvr additive="base">
                                        <p:cTn id="92" dur="500" fill="hold"/>
                                        <p:tgtEl>
                                          <p:spTgt spid="58"/>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59"/>
                                        </p:tgtEl>
                                        <p:attrNameLst>
                                          <p:attrName>style.visibility</p:attrName>
                                        </p:attrNameLst>
                                      </p:cBhvr>
                                      <p:to>
                                        <p:strVal val="visible"/>
                                      </p:to>
                                    </p:set>
                                    <p:anim calcmode="lin" valueType="num">
                                      <p:cBhvr additive="base">
                                        <p:cTn id="95" dur="500" fill="hold"/>
                                        <p:tgtEl>
                                          <p:spTgt spid="59"/>
                                        </p:tgtEl>
                                        <p:attrNameLst>
                                          <p:attrName>ppt_x</p:attrName>
                                        </p:attrNameLst>
                                      </p:cBhvr>
                                      <p:tavLst>
                                        <p:tav tm="0">
                                          <p:val>
                                            <p:strVal val="#ppt_x"/>
                                          </p:val>
                                        </p:tav>
                                        <p:tav tm="100000">
                                          <p:val>
                                            <p:strVal val="#ppt_x"/>
                                          </p:val>
                                        </p:tav>
                                      </p:tavLst>
                                    </p:anim>
                                    <p:anim calcmode="lin" valueType="num">
                                      <p:cBhvr additive="base">
                                        <p:cTn id="96" dur="500" fill="hold"/>
                                        <p:tgtEl>
                                          <p:spTgt spid="59"/>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62"/>
                                        </p:tgtEl>
                                        <p:attrNameLst>
                                          <p:attrName>style.visibility</p:attrName>
                                        </p:attrNameLst>
                                      </p:cBhvr>
                                      <p:to>
                                        <p:strVal val="visible"/>
                                      </p:to>
                                    </p:set>
                                    <p:anim calcmode="lin" valueType="num">
                                      <p:cBhvr additive="base">
                                        <p:cTn id="99" dur="500" fill="hold"/>
                                        <p:tgtEl>
                                          <p:spTgt spid="62"/>
                                        </p:tgtEl>
                                        <p:attrNameLst>
                                          <p:attrName>ppt_x</p:attrName>
                                        </p:attrNameLst>
                                      </p:cBhvr>
                                      <p:tavLst>
                                        <p:tav tm="0">
                                          <p:val>
                                            <p:strVal val="#ppt_x"/>
                                          </p:val>
                                        </p:tav>
                                        <p:tav tm="100000">
                                          <p:val>
                                            <p:strVal val="#ppt_x"/>
                                          </p:val>
                                        </p:tav>
                                      </p:tavLst>
                                    </p:anim>
                                    <p:anim calcmode="lin" valueType="num">
                                      <p:cBhvr additive="base">
                                        <p:cTn id="100" dur="500" fill="hold"/>
                                        <p:tgtEl>
                                          <p:spTgt spid="62"/>
                                        </p:tgtEl>
                                        <p:attrNameLst>
                                          <p:attrName>ppt_y</p:attrName>
                                        </p:attrNameLst>
                                      </p:cBhvr>
                                      <p:tavLst>
                                        <p:tav tm="0">
                                          <p:val>
                                            <p:strVal val="1+#ppt_h/2"/>
                                          </p:val>
                                        </p:tav>
                                        <p:tav tm="100000">
                                          <p:val>
                                            <p:strVal val="#ppt_y"/>
                                          </p:val>
                                        </p:tav>
                                      </p:tavLst>
                                    </p:anim>
                                  </p:childTnLst>
                                </p:cTn>
                              </p:par>
                              <p:par>
                                <p:cTn id="101" presetID="2" presetClass="entr" presetSubtype="4" fill="hold" nodeType="withEffect">
                                  <p:stCondLst>
                                    <p:cond delay="0"/>
                                  </p:stCondLst>
                                  <p:childTnLst>
                                    <p:set>
                                      <p:cBhvr>
                                        <p:cTn id="102" dur="1" fill="hold">
                                          <p:stCondLst>
                                            <p:cond delay="0"/>
                                          </p:stCondLst>
                                        </p:cTn>
                                        <p:tgtEl>
                                          <p:spTgt spid="65"/>
                                        </p:tgtEl>
                                        <p:attrNameLst>
                                          <p:attrName>style.visibility</p:attrName>
                                        </p:attrNameLst>
                                      </p:cBhvr>
                                      <p:to>
                                        <p:strVal val="visible"/>
                                      </p:to>
                                    </p:set>
                                    <p:anim calcmode="lin" valueType="num">
                                      <p:cBhvr additive="base">
                                        <p:cTn id="103" dur="500" fill="hold"/>
                                        <p:tgtEl>
                                          <p:spTgt spid="65"/>
                                        </p:tgtEl>
                                        <p:attrNameLst>
                                          <p:attrName>ppt_x</p:attrName>
                                        </p:attrNameLst>
                                      </p:cBhvr>
                                      <p:tavLst>
                                        <p:tav tm="0">
                                          <p:val>
                                            <p:strVal val="#ppt_x"/>
                                          </p:val>
                                        </p:tav>
                                        <p:tav tm="100000">
                                          <p:val>
                                            <p:strVal val="#ppt_x"/>
                                          </p:val>
                                        </p:tav>
                                      </p:tavLst>
                                    </p:anim>
                                    <p:anim calcmode="lin" valueType="num">
                                      <p:cBhvr additive="base">
                                        <p:cTn id="104" dur="500" fill="hold"/>
                                        <p:tgtEl>
                                          <p:spTgt spid="6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64"/>
                                        </p:tgtEl>
                                        <p:attrNameLst>
                                          <p:attrName>style.visibility</p:attrName>
                                        </p:attrNameLst>
                                      </p:cBhvr>
                                      <p:to>
                                        <p:strVal val="visible"/>
                                      </p:to>
                                    </p:set>
                                    <p:anim calcmode="lin" valueType="num">
                                      <p:cBhvr additive="base">
                                        <p:cTn id="107" dur="500" fill="hold"/>
                                        <p:tgtEl>
                                          <p:spTgt spid="64"/>
                                        </p:tgtEl>
                                        <p:attrNameLst>
                                          <p:attrName>ppt_x</p:attrName>
                                        </p:attrNameLst>
                                      </p:cBhvr>
                                      <p:tavLst>
                                        <p:tav tm="0">
                                          <p:val>
                                            <p:strVal val="#ppt_x"/>
                                          </p:val>
                                        </p:tav>
                                        <p:tav tm="100000">
                                          <p:val>
                                            <p:strVal val="#ppt_x"/>
                                          </p:val>
                                        </p:tav>
                                      </p:tavLst>
                                    </p:anim>
                                    <p:anim calcmode="lin" valueType="num">
                                      <p:cBhvr additive="base">
                                        <p:cTn id="108" dur="500" fill="hold"/>
                                        <p:tgtEl>
                                          <p:spTgt spid="64"/>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anim calcmode="lin" valueType="num">
                                      <p:cBhvr additive="base">
                                        <p:cTn id="111" dur="500" fill="hold"/>
                                        <p:tgtEl>
                                          <p:spTgt spid="66"/>
                                        </p:tgtEl>
                                        <p:attrNameLst>
                                          <p:attrName>ppt_x</p:attrName>
                                        </p:attrNameLst>
                                      </p:cBhvr>
                                      <p:tavLst>
                                        <p:tav tm="0">
                                          <p:val>
                                            <p:strVal val="#ppt_x"/>
                                          </p:val>
                                        </p:tav>
                                        <p:tav tm="100000">
                                          <p:val>
                                            <p:strVal val="#ppt_x"/>
                                          </p:val>
                                        </p:tav>
                                      </p:tavLst>
                                    </p:anim>
                                    <p:anim calcmode="lin" valueType="num">
                                      <p:cBhvr additive="base">
                                        <p:cTn id="112" dur="500" fill="hold"/>
                                        <p:tgtEl>
                                          <p:spTgt spid="66"/>
                                        </p:tgtEl>
                                        <p:attrNameLst>
                                          <p:attrName>ppt_y</p:attrName>
                                        </p:attrNameLst>
                                      </p:cBhvr>
                                      <p:tavLst>
                                        <p:tav tm="0">
                                          <p:val>
                                            <p:strVal val="1+#ppt_h/2"/>
                                          </p:val>
                                        </p:tav>
                                        <p:tav tm="100000">
                                          <p:val>
                                            <p:strVal val="#ppt_y"/>
                                          </p:val>
                                        </p:tav>
                                      </p:tavLst>
                                    </p:anim>
                                  </p:childTnLst>
                                </p:cTn>
                              </p:par>
                              <p:par>
                                <p:cTn id="113" presetID="2" presetClass="entr" presetSubtype="4" fill="hold" nodeType="withEffect">
                                  <p:stCondLst>
                                    <p:cond delay="0"/>
                                  </p:stCondLst>
                                  <p:childTnLst>
                                    <p:set>
                                      <p:cBhvr>
                                        <p:cTn id="114" dur="1" fill="hold">
                                          <p:stCondLst>
                                            <p:cond delay="0"/>
                                          </p:stCondLst>
                                        </p:cTn>
                                        <p:tgtEl>
                                          <p:spTgt spid="68"/>
                                        </p:tgtEl>
                                        <p:attrNameLst>
                                          <p:attrName>style.visibility</p:attrName>
                                        </p:attrNameLst>
                                      </p:cBhvr>
                                      <p:to>
                                        <p:strVal val="visible"/>
                                      </p:to>
                                    </p:set>
                                    <p:anim calcmode="lin" valueType="num">
                                      <p:cBhvr additive="base">
                                        <p:cTn id="115" dur="500" fill="hold"/>
                                        <p:tgtEl>
                                          <p:spTgt spid="68"/>
                                        </p:tgtEl>
                                        <p:attrNameLst>
                                          <p:attrName>ppt_x</p:attrName>
                                        </p:attrNameLst>
                                      </p:cBhvr>
                                      <p:tavLst>
                                        <p:tav tm="0">
                                          <p:val>
                                            <p:strVal val="#ppt_x"/>
                                          </p:val>
                                        </p:tav>
                                        <p:tav tm="100000">
                                          <p:val>
                                            <p:strVal val="#ppt_x"/>
                                          </p:val>
                                        </p:tav>
                                      </p:tavLst>
                                    </p:anim>
                                    <p:anim calcmode="lin" valueType="num">
                                      <p:cBhvr additive="base">
                                        <p:cTn id="116" dur="500" fill="hold"/>
                                        <p:tgtEl>
                                          <p:spTgt spid="6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67"/>
                                        </p:tgtEl>
                                        <p:attrNameLst>
                                          <p:attrName>style.visibility</p:attrName>
                                        </p:attrNameLst>
                                      </p:cBhvr>
                                      <p:to>
                                        <p:strVal val="visible"/>
                                      </p:to>
                                    </p:set>
                                    <p:anim calcmode="lin" valueType="num">
                                      <p:cBhvr additive="base">
                                        <p:cTn id="119" dur="500" fill="hold"/>
                                        <p:tgtEl>
                                          <p:spTgt spid="67"/>
                                        </p:tgtEl>
                                        <p:attrNameLst>
                                          <p:attrName>ppt_x</p:attrName>
                                        </p:attrNameLst>
                                      </p:cBhvr>
                                      <p:tavLst>
                                        <p:tav tm="0">
                                          <p:val>
                                            <p:strVal val="#ppt_x"/>
                                          </p:val>
                                        </p:tav>
                                        <p:tav tm="100000">
                                          <p:val>
                                            <p:strVal val="#ppt_x"/>
                                          </p:val>
                                        </p:tav>
                                      </p:tavLst>
                                    </p:anim>
                                    <p:anim calcmode="lin" valueType="num">
                                      <p:cBhvr additive="base">
                                        <p:cTn id="120"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37"/>
                                        </p:tgtEl>
                                        <p:attrNameLst>
                                          <p:attrName>style.visibility</p:attrName>
                                        </p:attrNameLst>
                                      </p:cBhvr>
                                      <p:to>
                                        <p:strVal val="visible"/>
                                      </p:to>
                                    </p:set>
                                  </p:childTnLst>
                                </p:cTn>
                              </p:par>
                            </p:childTnLst>
                          </p:cTn>
                        </p:par>
                        <p:par>
                          <p:cTn id="125" fill="hold">
                            <p:stCondLst>
                              <p:cond delay="0"/>
                            </p:stCondLst>
                            <p:childTnLst>
                              <p:par>
                                <p:cTn id="126" presetID="1" presetClass="entr" presetSubtype="0" fill="hold" grpId="0" nodeType="afterEffect">
                                  <p:stCondLst>
                                    <p:cond delay="0"/>
                                  </p:stCondLst>
                                  <p:childTnLst>
                                    <p:set>
                                      <p:cBhvr>
                                        <p:cTn id="127" dur="1" fill="hold">
                                          <p:stCondLst>
                                            <p:cond delay="0"/>
                                          </p:stCondLst>
                                        </p:cTn>
                                        <p:tgtEl>
                                          <p:spTgt spid="38"/>
                                        </p:tgtEl>
                                        <p:attrNameLst>
                                          <p:attrName>style.visibility</p:attrName>
                                        </p:attrNameLst>
                                      </p:cBhvr>
                                      <p:to>
                                        <p:strVal val="visible"/>
                                      </p:to>
                                    </p:set>
                                  </p:childTnLst>
                                </p:cTn>
                              </p:par>
                            </p:childTnLst>
                          </p:cTn>
                        </p:par>
                        <p:par>
                          <p:cTn id="128" fill="hold">
                            <p:stCondLst>
                              <p:cond delay="0"/>
                            </p:stCondLst>
                            <p:childTnLst>
                              <p:par>
                                <p:cTn id="129" presetID="1" presetClass="entr" presetSubtype="0"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childTnLst>
                                </p:cTn>
                              </p:par>
                            </p:childTnLst>
                          </p:cTn>
                        </p:par>
                        <p:par>
                          <p:cTn id="131" fill="hold">
                            <p:stCondLst>
                              <p:cond delay="0"/>
                            </p:stCondLst>
                            <p:childTnLst>
                              <p:par>
                                <p:cTn id="132" presetID="1" presetClass="entr" presetSubtype="0" fill="hold" grpId="0" nodeType="afterEffect">
                                  <p:stCondLst>
                                    <p:cond delay="0"/>
                                  </p:stCondLst>
                                  <p:childTnLst>
                                    <p:set>
                                      <p:cBhvr>
                                        <p:cTn id="133" dur="1" fill="hold">
                                          <p:stCondLst>
                                            <p:cond delay="0"/>
                                          </p:stCondLst>
                                        </p:cTn>
                                        <p:tgtEl>
                                          <p:spTgt spid="40"/>
                                        </p:tgtEl>
                                        <p:attrNameLst>
                                          <p:attrName>style.visibility</p:attrName>
                                        </p:attrNameLst>
                                      </p:cBhvr>
                                      <p:to>
                                        <p:strVal val="visible"/>
                                      </p:to>
                                    </p:set>
                                  </p:childTnLst>
                                </p:cTn>
                              </p:par>
                            </p:childTnLst>
                          </p:cTn>
                        </p:par>
                        <p:par>
                          <p:cTn id="134" fill="hold">
                            <p:stCondLst>
                              <p:cond delay="0"/>
                            </p:stCondLst>
                            <p:childTnLst>
                              <p:par>
                                <p:cTn id="135" presetID="1" presetClass="entr" presetSubtype="0" fill="hold" grpId="0" nodeType="afterEffect">
                                  <p:stCondLst>
                                    <p:cond delay="0"/>
                                  </p:stCondLst>
                                  <p:childTnLst>
                                    <p:set>
                                      <p:cBhvr>
                                        <p:cTn id="136" dur="1" fill="hold">
                                          <p:stCondLst>
                                            <p:cond delay="0"/>
                                          </p:stCondLst>
                                        </p:cTn>
                                        <p:tgtEl>
                                          <p:spTgt spid="41"/>
                                        </p:tgtEl>
                                        <p:attrNameLst>
                                          <p:attrName>style.visibility</p:attrName>
                                        </p:attrNameLst>
                                      </p:cBhvr>
                                      <p:to>
                                        <p:strVal val="visible"/>
                                      </p:to>
                                    </p:set>
                                  </p:childTnLst>
                                </p:cTn>
                              </p:par>
                            </p:childTnLst>
                          </p:cTn>
                        </p:par>
                        <p:par>
                          <p:cTn id="137" fill="hold">
                            <p:stCondLst>
                              <p:cond delay="0"/>
                            </p:stCondLst>
                            <p:childTnLst>
                              <p:par>
                                <p:cTn id="138" presetID="1" presetClass="entr" presetSubtype="0" fill="hold" grpId="0" nodeType="afterEffect">
                                  <p:stCondLst>
                                    <p:cond delay="0"/>
                                  </p:stCondLst>
                                  <p:childTnLst>
                                    <p:set>
                                      <p:cBhvr>
                                        <p:cTn id="139" dur="1" fill="hold">
                                          <p:stCondLst>
                                            <p:cond delay="0"/>
                                          </p:stCondLst>
                                        </p:cTn>
                                        <p:tgtEl>
                                          <p:spTgt spid="42"/>
                                        </p:tgtEl>
                                        <p:attrNameLst>
                                          <p:attrName>style.visibility</p:attrName>
                                        </p:attrNameLst>
                                      </p:cBhvr>
                                      <p:to>
                                        <p:strVal val="visible"/>
                                      </p:to>
                                    </p:set>
                                  </p:childTnLst>
                                </p:cTn>
                              </p:par>
                            </p:childTnLst>
                          </p:cTn>
                        </p:par>
                        <p:par>
                          <p:cTn id="140" fill="hold">
                            <p:stCondLst>
                              <p:cond delay="0"/>
                            </p:stCondLst>
                            <p:childTnLst>
                              <p:par>
                                <p:cTn id="141" presetID="1" presetClass="entr" presetSubtype="0" fill="hold" grpId="0" nodeType="afterEffect">
                                  <p:stCondLst>
                                    <p:cond delay="0"/>
                                  </p:stCondLst>
                                  <p:childTnLst>
                                    <p:set>
                                      <p:cBhvr>
                                        <p:cTn id="142" dur="1" fill="hold">
                                          <p:stCondLst>
                                            <p:cond delay="0"/>
                                          </p:stCondLst>
                                        </p:cTn>
                                        <p:tgtEl>
                                          <p:spTgt spid="36"/>
                                        </p:tgtEl>
                                        <p:attrNameLst>
                                          <p:attrName>style.visibility</p:attrName>
                                        </p:attrNameLst>
                                      </p:cBhvr>
                                      <p:to>
                                        <p:strVal val="visible"/>
                                      </p:to>
                                    </p:set>
                                  </p:childTnLst>
                                </p:cTn>
                              </p:par>
                            </p:childTnLst>
                          </p:cTn>
                        </p:par>
                        <p:par>
                          <p:cTn id="143" fill="hold">
                            <p:stCondLst>
                              <p:cond delay="0"/>
                            </p:stCondLst>
                            <p:childTnLst>
                              <p:par>
                                <p:cTn id="144" presetID="1" presetClass="entr" presetSubtype="0" fill="hold" grpId="0" nodeType="afterEffect">
                                  <p:stCondLst>
                                    <p:cond delay="0"/>
                                  </p:stCondLst>
                                  <p:childTnLst>
                                    <p:set>
                                      <p:cBhvr>
                                        <p:cTn id="145" dur="1" fill="hold">
                                          <p:stCondLst>
                                            <p:cond delay="0"/>
                                          </p:stCondLst>
                                        </p:cTn>
                                        <p:tgtEl>
                                          <p:spTgt spid="123"/>
                                        </p:tgtEl>
                                        <p:attrNameLst>
                                          <p:attrName>style.visibility</p:attrName>
                                        </p:attrNameLst>
                                      </p:cBhvr>
                                      <p:to>
                                        <p:strVal val="visible"/>
                                      </p:to>
                                    </p:set>
                                  </p:childTnLst>
                                </p:cTn>
                              </p:par>
                            </p:childTnLst>
                          </p:cTn>
                        </p:par>
                      </p:childTnLst>
                    </p:cTn>
                  </p:par>
                  <p:par>
                    <p:cTn id="146" fill="hold">
                      <p:stCondLst>
                        <p:cond delay="indefinite"/>
                      </p:stCondLst>
                      <p:childTnLst>
                        <p:par>
                          <p:cTn id="147" fill="hold">
                            <p:stCondLst>
                              <p:cond delay="0"/>
                            </p:stCondLst>
                            <p:childTnLst>
                              <p:par>
                                <p:cTn id="148" presetID="6" presetClass="entr" presetSubtype="16" fill="hold" grpId="0" nodeType="clickEffect">
                                  <p:stCondLst>
                                    <p:cond delay="0"/>
                                  </p:stCondLst>
                                  <p:childTnLst>
                                    <p:set>
                                      <p:cBhvr>
                                        <p:cTn id="149" dur="1" fill="hold">
                                          <p:stCondLst>
                                            <p:cond delay="0"/>
                                          </p:stCondLst>
                                        </p:cTn>
                                        <p:tgtEl>
                                          <p:spTgt spid="72"/>
                                        </p:tgtEl>
                                        <p:attrNameLst>
                                          <p:attrName>style.visibility</p:attrName>
                                        </p:attrNameLst>
                                      </p:cBhvr>
                                      <p:to>
                                        <p:strVal val="visible"/>
                                      </p:to>
                                    </p:set>
                                    <p:animEffect transition="in" filter="circle(in)">
                                      <p:cBhvr>
                                        <p:cTn id="150" dur="2000"/>
                                        <p:tgtEl>
                                          <p:spTgt spid="72"/>
                                        </p:tgtEl>
                                      </p:cBhvr>
                                    </p:animEffect>
                                  </p:childTnLst>
                                </p:cTn>
                              </p:par>
                            </p:childTnLst>
                          </p:cTn>
                        </p:par>
                      </p:childTnLst>
                    </p:cTn>
                  </p:par>
                  <p:par>
                    <p:cTn id="151" fill="hold">
                      <p:stCondLst>
                        <p:cond delay="indefinite"/>
                      </p:stCondLst>
                      <p:childTnLst>
                        <p:par>
                          <p:cTn id="152" fill="hold">
                            <p:stCondLst>
                              <p:cond delay="0"/>
                            </p:stCondLst>
                            <p:childTnLst>
                              <p:par>
                                <p:cTn id="153" presetID="16" presetClass="entr" presetSubtype="21" fill="hold" grpId="0" nodeType="clickEffect">
                                  <p:stCondLst>
                                    <p:cond delay="0"/>
                                  </p:stCondLst>
                                  <p:childTnLst>
                                    <p:set>
                                      <p:cBhvr>
                                        <p:cTn id="154" dur="1" fill="hold">
                                          <p:stCondLst>
                                            <p:cond delay="0"/>
                                          </p:stCondLst>
                                        </p:cTn>
                                        <p:tgtEl>
                                          <p:spTgt spid="119"/>
                                        </p:tgtEl>
                                        <p:attrNameLst>
                                          <p:attrName>style.visibility</p:attrName>
                                        </p:attrNameLst>
                                      </p:cBhvr>
                                      <p:to>
                                        <p:strVal val="visible"/>
                                      </p:to>
                                    </p:set>
                                    <p:animEffect transition="in" filter="barn(inVertical)">
                                      <p:cBhvr>
                                        <p:cTn id="155" dur="500"/>
                                        <p:tgtEl>
                                          <p:spTgt spid="119"/>
                                        </p:tgtEl>
                                      </p:cBhvr>
                                    </p:animEffect>
                                  </p:childTnLst>
                                </p:cTn>
                              </p:par>
                            </p:childTnLst>
                          </p:cTn>
                        </p:par>
                      </p:childTnLst>
                    </p:cTn>
                  </p:par>
                  <p:par>
                    <p:cTn id="156" fill="hold">
                      <p:stCondLst>
                        <p:cond delay="indefinite"/>
                      </p:stCondLst>
                      <p:childTnLst>
                        <p:par>
                          <p:cTn id="157" fill="hold">
                            <p:stCondLst>
                              <p:cond delay="0"/>
                            </p:stCondLst>
                            <p:childTnLst>
                              <p:par>
                                <p:cTn id="158" presetID="42" presetClass="entr" presetSubtype="0" fill="hold" nodeType="clickEffect">
                                  <p:stCondLst>
                                    <p:cond delay="0"/>
                                  </p:stCondLst>
                                  <p:childTnLst>
                                    <p:set>
                                      <p:cBhvr>
                                        <p:cTn id="159" dur="1" fill="hold">
                                          <p:stCondLst>
                                            <p:cond delay="0"/>
                                          </p:stCondLst>
                                        </p:cTn>
                                        <p:tgtEl>
                                          <p:spTgt spid="80"/>
                                        </p:tgtEl>
                                        <p:attrNameLst>
                                          <p:attrName>style.visibility</p:attrName>
                                        </p:attrNameLst>
                                      </p:cBhvr>
                                      <p:to>
                                        <p:strVal val="visible"/>
                                      </p:to>
                                    </p:set>
                                    <p:animEffect transition="in" filter="fade">
                                      <p:cBhvr>
                                        <p:cTn id="160" dur="1000"/>
                                        <p:tgtEl>
                                          <p:spTgt spid="80"/>
                                        </p:tgtEl>
                                      </p:cBhvr>
                                    </p:animEffect>
                                    <p:anim calcmode="lin" valueType="num">
                                      <p:cBhvr>
                                        <p:cTn id="161" dur="1000" fill="hold"/>
                                        <p:tgtEl>
                                          <p:spTgt spid="80"/>
                                        </p:tgtEl>
                                        <p:attrNameLst>
                                          <p:attrName>ppt_x</p:attrName>
                                        </p:attrNameLst>
                                      </p:cBhvr>
                                      <p:tavLst>
                                        <p:tav tm="0">
                                          <p:val>
                                            <p:strVal val="#ppt_x"/>
                                          </p:val>
                                        </p:tav>
                                        <p:tav tm="100000">
                                          <p:val>
                                            <p:strVal val="#ppt_x"/>
                                          </p:val>
                                        </p:tav>
                                      </p:tavLst>
                                    </p:anim>
                                    <p:anim calcmode="lin" valueType="num">
                                      <p:cBhvr>
                                        <p:cTn id="162" dur="1000" fill="hold"/>
                                        <p:tgtEl>
                                          <p:spTgt spid="80"/>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81"/>
                                        </p:tgtEl>
                                        <p:attrNameLst>
                                          <p:attrName>style.visibility</p:attrName>
                                        </p:attrNameLst>
                                      </p:cBhvr>
                                      <p:to>
                                        <p:strVal val="visible"/>
                                      </p:to>
                                    </p:set>
                                    <p:animEffect transition="in" filter="fade">
                                      <p:cBhvr>
                                        <p:cTn id="165" dur="1000"/>
                                        <p:tgtEl>
                                          <p:spTgt spid="81"/>
                                        </p:tgtEl>
                                      </p:cBhvr>
                                    </p:animEffect>
                                    <p:anim calcmode="lin" valueType="num">
                                      <p:cBhvr>
                                        <p:cTn id="166" dur="1000" fill="hold"/>
                                        <p:tgtEl>
                                          <p:spTgt spid="81"/>
                                        </p:tgtEl>
                                        <p:attrNameLst>
                                          <p:attrName>ppt_x</p:attrName>
                                        </p:attrNameLst>
                                      </p:cBhvr>
                                      <p:tavLst>
                                        <p:tav tm="0">
                                          <p:val>
                                            <p:strVal val="#ppt_x"/>
                                          </p:val>
                                        </p:tav>
                                        <p:tav tm="100000">
                                          <p:val>
                                            <p:strVal val="#ppt_x"/>
                                          </p:val>
                                        </p:tav>
                                      </p:tavLst>
                                    </p:anim>
                                    <p:anim calcmode="lin" valueType="num">
                                      <p:cBhvr>
                                        <p:cTn id="167" dur="1000" fill="hold"/>
                                        <p:tgtEl>
                                          <p:spTgt spid="81"/>
                                        </p:tgtEl>
                                        <p:attrNameLst>
                                          <p:attrName>ppt_y</p:attrName>
                                        </p:attrNameLst>
                                      </p:cBhvr>
                                      <p:tavLst>
                                        <p:tav tm="0">
                                          <p:val>
                                            <p:strVal val="#ppt_y+.1"/>
                                          </p:val>
                                        </p:tav>
                                        <p:tav tm="100000">
                                          <p:val>
                                            <p:strVal val="#ppt_y"/>
                                          </p:val>
                                        </p:tav>
                                      </p:tavLst>
                                    </p:anim>
                                  </p:childTnLst>
                                </p:cTn>
                              </p:par>
                              <p:par>
                                <p:cTn id="168" presetID="42" presetClass="entr" presetSubtype="0" fill="hold" nodeType="withEffect">
                                  <p:stCondLst>
                                    <p:cond delay="0"/>
                                  </p:stCondLst>
                                  <p:childTnLst>
                                    <p:set>
                                      <p:cBhvr>
                                        <p:cTn id="169" dur="1" fill="hold">
                                          <p:stCondLst>
                                            <p:cond delay="0"/>
                                          </p:stCondLst>
                                        </p:cTn>
                                        <p:tgtEl>
                                          <p:spTgt spid="120"/>
                                        </p:tgtEl>
                                        <p:attrNameLst>
                                          <p:attrName>style.visibility</p:attrName>
                                        </p:attrNameLst>
                                      </p:cBhvr>
                                      <p:to>
                                        <p:strVal val="visible"/>
                                      </p:to>
                                    </p:set>
                                    <p:animEffect transition="in" filter="fade">
                                      <p:cBhvr>
                                        <p:cTn id="170" dur="1000"/>
                                        <p:tgtEl>
                                          <p:spTgt spid="120"/>
                                        </p:tgtEl>
                                      </p:cBhvr>
                                    </p:animEffect>
                                    <p:anim calcmode="lin" valueType="num">
                                      <p:cBhvr>
                                        <p:cTn id="171" dur="1000" fill="hold"/>
                                        <p:tgtEl>
                                          <p:spTgt spid="120"/>
                                        </p:tgtEl>
                                        <p:attrNameLst>
                                          <p:attrName>ppt_x</p:attrName>
                                        </p:attrNameLst>
                                      </p:cBhvr>
                                      <p:tavLst>
                                        <p:tav tm="0">
                                          <p:val>
                                            <p:strVal val="#ppt_x"/>
                                          </p:val>
                                        </p:tav>
                                        <p:tav tm="100000">
                                          <p:val>
                                            <p:strVal val="#ppt_x"/>
                                          </p:val>
                                        </p:tav>
                                      </p:tavLst>
                                    </p:anim>
                                    <p:anim calcmode="lin" valueType="num">
                                      <p:cBhvr>
                                        <p:cTn id="172" dur="1000" fill="hold"/>
                                        <p:tgtEl>
                                          <p:spTgt spid="120"/>
                                        </p:tgtEl>
                                        <p:attrNameLst>
                                          <p:attrName>ppt_y</p:attrName>
                                        </p:attrNameLst>
                                      </p:cBhvr>
                                      <p:tavLst>
                                        <p:tav tm="0">
                                          <p:val>
                                            <p:strVal val="#ppt_y+.1"/>
                                          </p:val>
                                        </p:tav>
                                        <p:tav tm="100000">
                                          <p:val>
                                            <p:strVal val="#ppt_y"/>
                                          </p:val>
                                        </p:tav>
                                      </p:tavLst>
                                    </p:anim>
                                  </p:childTnLst>
                                </p:cTn>
                              </p:par>
                            </p:childTnLst>
                          </p:cTn>
                        </p:par>
                        <p:par>
                          <p:cTn id="173" fill="hold">
                            <p:stCondLst>
                              <p:cond delay="1000"/>
                            </p:stCondLst>
                            <p:childTnLst>
                              <p:par>
                                <p:cTn id="174" presetID="1" presetClass="entr" presetSubtype="0" fill="hold" nodeType="afterEffect">
                                  <p:stCondLst>
                                    <p:cond delay="0"/>
                                  </p:stCondLst>
                                  <p:childTnLst>
                                    <p:set>
                                      <p:cBhvr>
                                        <p:cTn id="175" dur="1" fill="hold">
                                          <p:stCondLst>
                                            <p:cond delay="0"/>
                                          </p:stCondLst>
                                        </p:cTn>
                                        <p:tgtEl>
                                          <p:spTgt spid="128"/>
                                        </p:tgtEl>
                                        <p:attrNameLst>
                                          <p:attrName>style.visibility</p:attrName>
                                        </p:attrNameLst>
                                      </p:cBhvr>
                                      <p:to>
                                        <p:strVal val="visible"/>
                                      </p:to>
                                    </p:set>
                                  </p:childTnLst>
                                </p:cTn>
                              </p:par>
                              <p:par>
                                <p:cTn id="176" presetID="1" presetClass="entr" presetSubtype="0" fill="hold" nodeType="withEffect">
                                  <p:stCondLst>
                                    <p:cond delay="0"/>
                                  </p:stCondLst>
                                  <p:childTnLst>
                                    <p:set>
                                      <p:cBhvr>
                                        <p:cTn id="177" dur="1" fill="hold">
                                          <p:stCondLst>
                                            <p:cond delay="0"/>
                                          </p:stCondLst>
                                        </p:cTn>
                                        <p:tgtEl>
                                          <p:spTgt spid="126"/>
                                        </p:tgtEl>
                                        <p:attrNameLst>
                                          <p:attrName>style.visibility</p:attrName>
                                        </p:attrNameLst>
                                      </p:cBhvr>
                                      <p:to>
                                        <p:strVal val="visible"/>
                                      </p:to>
                                    </p:set>
                                  </p:childTnLst>
                                </p:cTn>
                              </p:par>
                              <p:par>
                                <p:cTn id="178" presetID="42" presetClass="entr" presetSubtype="0" fill="hold" grpId="0" nodeType="withEffect">
                                  <p:stCondLst>
                                    <p:cond delay="0"/>
                                  </p:stCondLst>
                                  <p:childTnLst>
                                    <p:set>
                                      <p:cBhvr>
                                        <p:cTn id="179" dur="1" fill="hold">
                                          <p:stCondLst>
                                            <p:cond delay="0"/>
                                          </p:stCondLst>
                                        </p:cTn>
                                        <p:tgtEl>
                                          <p:spTgt spid="121"/>
                                        </p:tgtEl>
                                        <p:attrNameLst>
                                          <p:attrName>style.visibility</p:attrName>
                                        </p:attrNameLst>
                                      </p:cBhvr>
                                      <p:to>
                                        <p:strVal val="visible"/>
                                      </p:to>
                                    </p:set>
                                    <p:animEffect transition="in" filter="fade">
                                      <p:cBhvr>
                                        <p:cTn id="180" dur="1000"/>
                                        <p:tgtEl>
                                          <p:spTgt spid="121"/>
                                        </p:tgtEl>
                                      </p:cBhvr>
                                    </p:animEffect>
                                    <p:anim calcmode="lin" valueType="num">
                                      <p:cBhvr>
                                        <p:cTn id="181" dur="1000" fill="hold"/>
                                        <p:tgtEl>
                                          <p:spTgt spid="121"/>
                                        </p:tgtEl>
                                        <p:attrNameLst>
                                          <p:attrName>ppt_x</p:attrName>
                                        </p:attrNameLst>
                                      </p:cBhvr>
                                      <p:tavLst>
                                        <p:tav tm="0">
                                          <p:val>
                                            <p:strVal val="#ppt_x"/>
                                          </p:val>
                                        </p:tav>
                                        <p:tav tm="100000">
                                          <p:val>
                                            <p:strVal val="#ppt_x"/>
                                          </p:val>
                                        </p:tav>
                                      </p:tavLst>
                                    </p:anim>
                                    <p:anim calcmode="lin" valueType="num">
                                      <p:cBhvr>
                                        <p:cTn id="182" dur="1000" fill="hold"/>
                                        <p:tgtEl>
                                          <p:spTgt spid="121"/>
                                        </p:tgtEl>
                                        <p:attrNameLst>
                                          <p:attrName>ppt_y</p:attrName>
                                        </p:attrNameLst>
                                      </p:cBhvr>
                                      <p:tavLst>
                                        <p:tav tm="0">
                                          <p:val>
                                            <p:strVal val="#ppt_y+.1"/>
                                          </p:val>
                                        </p:tav>
                                        <p:tav tm="100000">
                                          <p:val>
                                            <p:strVal val="#ppt_y"/>
                                          </p:val>
                                        </p:tav>
                                      </p:tavLst>
                                    </p:anim>
                                  </p:childTnLst>
                                </p:cTn>
                              </p:par>
                            </p:childTnLst>
                          </p:cTn>
                        </p:par>
                        <p:par>
                          <p:cTn id="183" fill="hold">
                            <p:stCondLst>
                              <p:cond delay="2000"/>
                            </p:stCondLst>
                            <p:childTnLst>
                              <p:par>
                                <p:cTn id="184" presetID="22" presetClass="entr" presetSubtype="4" fill="hold" grpId="0" nodeType="afterEffect">
                                  <p:stCondLst>
                                    <p:cond delay="0"/>
                                  </p:stCondLst>
                                  <p:childTnLst>
                                    <p:set>
                                      <p:cBhvr>
                                        <p:cTn id="185" dur="1" fill="hold">
                                          <p:stCondLst>
                                            <p:cond delay="0"/>
                                          </p:stCondLst>
                                        </p:cTn>
                                        <p:tgtEl>
                                          <p:spTgt spid="124"/>
                                        </p:tgtEl>
                                        <p:attrNameLst>
                                          <p:attrName>style.visibility</p:attrName>
                                        </p:attrNameLst>
                                      </p:cBhvr>
                                      <p:to>
                                        <p:strVal val="visible"/>
                                      </p:to>
                                    </p:set>
                                    <p:animEffect transition="in" filter="wipe(down)">
                                      <p:cBhvr>
                                        <p:cTn id="186" dur="500"/>
                                        <p:tgtEl>
                                          <p:spTgt spid="124"/>
                                        </p:tgtEl>
                                      </p:cBhvr>
                                    </p:animEffect>
                                  </p:childTnLst>
                                </p:cTn>
                              </p:par>
                            </p:childTnLst>
                          </p:cTn>
                        </p:par>
                      </p:childTnLst>
                    </p:cTn>
                  </p:par>
                  <p:par>
                    <p:cTn id="187" fill="hold">
                      <p:stCondLst>
                        <p:cond delay="indefinite"/>
                      </p:stCondLst>
                      <p:childTnLst>
                        <p:par>
                          <p:cTn id="188" fill="hold">
                            <p:stCondLst>
                              <p:cond delay="0"/>
                            </p:stCondLst>
                            <p:childTnLst>
                              <p:par>
                                <p:cTn id="189" presetID="42" presetClass="entr" presetSubtype="0" fill="hold" nodeType="clickEffect">
                                  <p:stCondLst>
                                    <p:cond delay="0"/>
                                  </p:stCondLst>
                                  <p:childTnLst>
                                    <p:set>
                                      <p:cBhvr>
                                        <p:cTn id="190" dur="1" fill="hold">
                                          <p:stCondLst>
                                            <p:cond delay="0"/>
                                          </p:stCondLst>
                                        </p:cTn>
                                        <p:tgtEl>
                                          <p:spTgt spid="82"/>
                                        </p:tgtEl>
                                        <p:attrNameLst>
                                          <p:attrName>style.visibility</p:attrName>
                                        </p:attrNameLst>
                                      </p:cBhvr>
                                      <p:to>
                                        <p:strVal val="visible"/>
                                      </p:to>
                                    </p:set>
                                    <p:animEffect transition="in" filter="fade">
                                      <p:cBhvr>
                                        <p:cTn id="191" dur="1000"/>
                                        <p:tgtEl>
                                          <p:spTgt spid="82"/>
                                        </p:tgtEl>
                                      </p:cBhvr>
                                    </p:animEffect>
                                    <p:anim calcmode="lin" valueType="num">
                                      <p:cBhvr>
                                        <p:cTn id="192" dur="1000" fill="hold"/>
                                        <p:tgtEl>
                                          <p:spTgt spid="82"/>
                                        </p:tgtEl>
                                        <p:attrNameLst>
                                          <p:attrName>ppt_x</p:attrName>
                                        </p:attrNameLst>
                                      </p:cBhvr>
                                      <p:tavLst>
                                        <p:tav tm="0">
                                          <p:val>
                                            <p:strVal val="#ppt_x"/>
                                          </p:val>
                                        </p:tav>
                                        <p:tav tm="100000">
                                          <p:val>
                                            <p:strVal val="#ppt_x"/>
                                          </p:val>
                                        </p:tav>
                                      </p:tavLst>
                                    </p:anim>
                                    <p:anim calcmode="lin" valueType="num">
                                      <p:cBhvr>
                                        <p:cTn id="193" dur="1000" fill="hold"/>
                                        <p:tgtEl>
                                          <p:spTgt spid="82"/>
                                        </p:tgtEl>
                                        <p:attrNameLst>
                                          <p:attrName>ppt_y</p:attrName>
                                        </p:attrNameLst>
                                      </p:cBhvr>
                                      <p:tavLst>
                                        <p:tav tm="0">
                                          <p:val>
                                            <p:strVal val="#ppt_y+.1"/>
                                          </p:val>
                                        </p:tav>
                                        <p:tav tm="100000">
                                          <p:val>
                                            <p:strVal val="#ppt_y"/>
                                          </p:val>
                                        </p:tav>
                                      </p:tavLst>
                                    </p:anim>
                                  </p:childTnLst>
                                </p:cTn>
                              </p:par>
                              <p:par>
                                <p:cTn id="194" presetID="42" presetClass="entr" presetSubtype="0" fill="hold" nodeType="withEffect">
                                  <p:stCondLst>
                                    <p:cond delay="0"/>
                                  </p:stCondLst>
                                  <p:childTnLst>
                                    <p:set>
                                      <p:cBhvr>
                                        <p:cTn id="195" dur="1" fill="hold">
                                          <p:stCondLst>
                                            <p:cond delay="0"/>
                                          </p:stCondLst>
                                        </p:cTn>
                                        <p:tgtEl>
                                          <p:spTgt spid="89"/>
                                        </p:tgtEl>
                                        <p:attrNameLst>
                                          <p:attrName>style.visibility</p:attrName>
                                        </p:attrNameLst>
                                      </p:cBhvr>
                                      <p:to>
                                        <p:strVal val="visible"/>
                                      </p:to>
                                    </p:set>
                                    <p:animEffect transition="in" filter="fade">
                                      <p:cBhvr>
                                        <p:cTn id="196" dur="1000"/>
                                        <p:tgtEl>
                                          <p:spTgt spid="89"/>
                                        </p:tgtEl>
                                      </p:cBhvr>
                                    </p:animEffect>
                                    <p:anim calcmode="lin" valueType="num">
                                      <p:cBhvr>
                                        <p:cTn id="197" dur="1000" fill="hold"/>
                                        <p:tgtEl>
                                          <p:spTgt spid="89"/>
                                        </p:tgtEl>
                                        <p:attrNameLst>
                                          <p:attrName>ppt_x</p:attrName>
                                        </p:attrNameLst>
                                      </p:cBhvr>
                                      <p:tavLst>
                                        <p:tav tm="0">
                                          <p:val>
                                            <p:strVal val="#ppt_x"/>
                                          </p:val>
                                        </p:tav>
                                        <p:tav tm="100000">
                                          <p:val>
                                            <p:strVal val="#ppt_x"/>
                                          </p:val>
                                        </p:tav>
                                      </p:tavLst>
                                    </p:anim>
                                    <p:anim calcmode="lin" valueType="num">
                                      <p:cBhvr>
                                        <p:cTn id="198" dur="1000" fill="hold"/>
                                        <p:tgtEl>
                                          <p:spTgt spid="89"/>
                                        </p:tgtEl>
                                        <p:attrNameLst>
                                          <p:attrName>ppt_y</p:attrName>
                                        </p:attrNameLst>
                                      </p:cBhvr>
                                      <p:tavLst>
                                        <p:tav tm="0">
                                          <p:val>
                                            <p:strVal val="#ppt_y+.1"/>
                                          </p:val>
                                        </p:tav>
                                        <p:tav tm="100000">
                                          <p:val>
                                            <p:strVal val="#ppt_y"/>
                                          </p:val>
                                        </p:tav>
                                      </p:tavLst>
                                    </p:anim>
                                  </p:childTnLst>
                                </p:cTn>
                              </p:par>
                              <p:par>
                                <p:cTn id="199" presetID="42" presetClass="entr" presetSubtype="0" fill="hold" nodeType="withEffect">
                                  <p:stCondLst>
                                    <p:cond delay="0"/>
                                  </p:stCondLst>
                                  <p:childTnLst>
                                    <p:set>
                                      <p:cBhvr>
                                        <p:cTn id="200" dur="1" fill="hold">
                                          <p:stCondLst>
                                            <p:cond delay="0"/>
                                          </p:stCondLst>
                                        </p:cTn>
                                        <p:tgtEl>
                                          <p:spTgt spid="96"/>
                                        </p:tgtEl>
                                        <p:attrNameLst>
                                          <p:attrName>style.visibility</p:attrName>
                                        </p:attrNameLst>
                                      </p:cBhvr>
                                      <p:to>
                                        <p:strVal val="visible"/>
                                      </p:to>
                                    </p:set>
                                    <p:animEffect transition="in" filter="fade">
                                      <p:cBhvr>
                                        <p:cTn id="201" dur="1000"/>
                                        <p:tgtEl>
                                          <p:spTgt spid="96"/>
                                        </p:tgtEl>
                                      </p:cBhvr>
                                    </p:animEffect>
                                    <p:anim calcmode="lin" valueType="num">
                                      <p:cBhvr>
                                        <p:cTn id="202" dur="1000" fill="hold"/>
                                        <p:tgtEl>
                                          <p:spTgt spid="96"/>
                                        </p:tgtEl>
                                        <p:attrNameLst>
                                          <p:attrName>ppt_x</p:attrName>
                                        </p:attrNameLst>
                                      </p:cBhvr>
                                      <p:tavLst>
                                        <p:tav tm="0">
                                          <p:val>
                                            <p:strVal val="#ppt_x"/>
                                          </p:val>
                                        </p:tav>
                                        <p:tav tm="100000">
                                          <p:val>
                                            <p:strVal val="#ppt_x"/>
                                          </p:val>
                                        </p:tav>
                                      </p:tavLst>
                                    </p:anim>
                                    <p:anim calcmode="lin" valueType="num">
                                      <p:cBhvr>
                                        <p:cTn id="203" dur="1000" fill="hold"/>
                                        <p:tgtEl>
                                          <p:spTgt spid="96"/>
                                        </p:tgtEl>
                                        <p:attrNameLst>
                                          <p:attrName>ppt_y</p:attrName>
                                        </p:attrNameLst>
                                      </p:cBhvr>
                                      <p:tavLst>
                                        <p:tav tm="0">
                                          <p:val>
                                            <p:strVal val="#ppt_y+.1"/>
                                          </p:val>
                                        </p:tav>
                                        <p:tav tm="100000">
                                          <p:val>
                                            <p:strVal val="#ppt_y"/>
                                          </p:val>
                                        </p:tav>
                                      </p:tavLst>
                                    </p:anim>
                                  </p:childTnLst>
                                </p:cTn>
                              </p:par>
                              <p:par>
                                <p:cTn id="204" presetID="42" presetClass="entr" presetSubtype="0" fill="hold" nodeType="withEffect">
                                  <p:stCondLst>
                                    <p:cond delay="0"/>
                                  </p:stCondLst>
                                  <p:childTnLst>
                                    <p:set>
                                      <p:cBhvr>
                                        <p:cTn id="205" dur="1" fill="hold">
                                          <p:stCondLst>
                                            <p:cond delay="0"/>
                                          </p:stCondLst>
                                        </p:cTn>
                                        <p:tgtEl>
                                          <p:spTgt spid="103"/>
                                        </p:tgtEl>
                                        <p:attrNameLst>
                                          <p:attrName>style.visibility</p:attrName>
                                        </p:attrNameLst>
                                      </p:cBhvr>
                                      <p:to>
                                        <p:strVal val="visible"/>
                                      </p:to>
                                    </p:set>
                                    <p:animEffect transition="in" filter="fade">
                                      <p:cBhvr>
                                        <p:cTn id="206" dur="1000"/>
                                        <p:tgtEl>
                                          <p:spTgt spid="103"/>
                                        </p:tgtEl>
                                      </p:cBhvr>
                                    </p:animEffect>
                                    <p:anim calcmode="lin" valueType="num">
                                      <p:cBhvr>
                                        <p:cTn id="207" dur="1000" fill="hold"/>
                                        <p:tgtEl>
                                          <p:spTgt spid="103"/>
                                        </p:tgtEl>
                                        <p:attrNameLst>
                                          <p:attrName>ppt_x</p:attrName>
                                        </p:attrNameLst>
                                      </p:cBhvr>
                                      <p:tavLst>
                                        <p:tav tm="0">
                                          <p:val>
                                            <p:strVal val="#ppt_x"/>
                                          </p:val>
                                        </p:tav>
                                        <p:tav tm="100000">
                                          <p:val>
                                            <p:strVal val="#ppt_x"/>
                                          </p:val>
                                        </p:tav>
                                      </p:tavLst>
                                    </p:anim>
                                    <p:anim calcmode="lin" valueType="num">
                                      <p:cBhvr>
                                        <p:cTn id="208" dur="1000" fill="hold"/>
                                        <p:tgtEl>
                                          <p:spTgt spid="103"/>
                                        </p:tgtEl>
                                        <p:attrNameLst>
                                          <p:attrName>ppt_y</p:attrName>
                                        </p:attrNameLst>
                                      </p:cBhvr>
                                      <p:tavLst>
                                        <p:tav tm="0">
                                          <p:val>
                                            <p:strVal val="#ppt_y+.1"/>
                                          </p:val>
                                        </p:tav>
                                        <p:tav tm="100000">
                                          <p:val>
                                            <p:strVal val="#ppt_y"/>
                                          </p:val>
                                        </p:tav>
                                      </p:tavLst>
                                    </p:anim>
                                  </p:childTnLst>
                                </p:cTn>
                              </p:par>
                              <p:par>
                                <p:cTn id="209" presetID="42" presetClass="entr" presetSubtype="0" fill="hold" nodeType="withEffect">
                                  <p:stCondLst>
                                    <p:cond delay="0"/>
                                  </p:stCondLst>
                                  <p:childTnLst>
                                    <p:set>
                                      <p:cBhvr>
                                        <p:cTn id="210" dur="1" fill="hold">
                                          <p:stCondLst>
                                            <p:cond delay="0"/>
                                          </p:stCondLst>
                                        </p:cTn>
                                        <p:tgtEl>
                                          <p:spTgt spid="110"/>
                                        </p:tgtEl>
                                        <p:attrNameLst>
                                          <p:attrName>style.visibility</p:attrName>
                                        </p:attrNameLst>
                                      </p:cBhvr>
                                      <p:to>
                                        <p:strVal val="visible"/>
                                      </p:to>
                                    </p:set>
                                    <p:animEffect transition="in" filter="fade">
                                      <p:cBhvr>
                                        <p:cTn id="211" dur="1000"/>
                                        <p:tgtEl>
                                          <p:spTgt spid="110"/>
                                        </p:tgtEl>
                                      </p:cBhvr>
                                    </p:animEffect>
                                    <p:anim calcmode="lin" valueType="num">
                                      <p:cBhvr>
                                        <p:cTn id="212" dur="1000" fill="hold"/>
                                        <p:tgtEl>
                                          <p:spTgt spid="110"/>
                                        </p:tgtEl>
                                        <p:attrNameLst>
                                          <p:attrName>ppt_x</p:attrName>
                                        </p:attrNameLst>
                                      </p:cBhvr>
                                      <p:tavLst>
                                        <p:tav tm="0">
                                          <p:val>
                                            <p:strVal val="#ppt_x"/>
                                          </p:val>
                                        </p:tav>
                                        <p:tav tm="100000">
                                          <p:val>
                                            <p:strVal val="#ppt_x"/>
                                          </p:val>
                                        </p:tav>
                                      </p:tavLst>
                                    </p:anim>
                                    <p:anim calcmode="lin" valueType="num">
                                      <p:cBhvr>
                                        <p:cTn id="213" dur="1000" fill="hold"/>
                                        <p:tgtEl>
                                          <p:spTgt spid="110"/>
                                        </p:tgtEl>
                                        <p:attrNameLst>
                                          <p:attrName>ppt_y</p:attrName>
                                        </p:attrNameLst>
                                      </p:cBhvr>
                                      <p:tavLst>
                                        <p:tav tm="0">
                                          <p:val>
                                            <p:strVal val="#ppt_y+.1"/>
                                          </p:val>
                                        </p:tav>
                                        <p:tav tm="100000">
                                          <p:val>
                                            <p:strVal val="#ppt_y"/>
                                          </p:val>
                                        </p:tav>
                                      </p:tavLst>
                                    </p:anim>
                                  </p:childTnLst>
                                </p:cTn>
                              </p:par>
                              <p:par>
                                <p:cTn id="214" presetID="42" presetClass="entr" presetSubtype="0" fill="hold" grpId="0" nodeType="withEffect">
                                  <p:stCondLst>
                                    <p:cond delay="0"/>
                                  </p:stCondLst>
                                  <p:childTnLst>
                                    <p:set>
                                      <p:cBhvr>
                                        <p:cTn id="215" dur="1" fill="hold">
                                          <p:stCondLst>
                                            <p:cond delay="0"/>
                                          </p:stCondLst>
                                        </p:cTn>
                                        <p:tgtEl>
                                          <p:spTgt spid="117"/>
                                        </p:tgtEl>
                                        <p:attrNameLst>
                                          <p:attrName>style.visibility</p:attrName>
                                        </p:attrNameLst>
                                      </p:cBhvr>
                                      <p:to>
                                        <p:strVal val="visible"/>
                                      </p:to>
                                    </p:set>
                                    <p:animEffect transition="in" filter="fade">
                                      <p:cBhvr>
                                        <p:cTn id="216" dur="1000"/>
                                        <p:tgtEl>
                                          <p:spTgt spid="117"/>
                                        </p:tgtEl>
                                      </p:cBhvr>
                                    </p:animEffect>
                                    <p:anim calcmode="lin" valueType="num">
                                      <p:cBhvr>
                                        <p:cTn id="217" dur="1000" fill="hold"/>
                                        <p:tgtEl>
                                          <p:spTgt spid="117"/>
                                        </p:tgtEl>
                                        <p:attrNameLst>
                                          <p:attrName>ppt_x</p:attrName>
                                        </p:attrNameLst>
                                      </p:cBhvr>
                                      <p:tavLst>
                                        <p:tav tm="0">
                                          <p:val>
                                            <p:strVal val="#ppt_x"/>
                                          </p:val>
                                        </p:tav>
                                        <p:tav tm="100000">
                                          <p:val>
                                            <p:strVal val="#ppt_x"/>
                                          </p:val>
                                        </p:tav>
                                      </p:tavLst>
                                    </p:anim>
                                    <p:anim calcmode="lin" valueType="num">
                                      <p:cBhvr>
                                        <p:cTn id="218" dur="1000" fill="hold"/>
                                        <p:tgtEl>
                                          <p:spTgt spid="117"/>
                                        </p:tgtEl>
                                        <p:attrNameLst>
                                          <p:attrName>ppt_y</p:attrName>
                                        </p:attrNameLst>
                                      </p:cBhvr>
                                      <p:tavLst>
                                        <p:tav tm="0">
                                          <p:val>
                                            <p:strVal val="#ppt_y+.1"/>
                                          </p:val>
                                        </p:tav>
                                        <p:tav tm="100000">
                                          <p:val>
                                            <p:strVal val="#ppt_y"/>
                                          </p:val>
                                        </p:tav>
                                      </p:tavLst>
                                    </p:anim>
                                  </p:childTnLst>
                                </p:cTn>
                              </p:par>
                            </p:childTnLst>
                          </p:cTn>
                        </p:par>
                        <p:par>
                          <p:cTn id="219" fill="hold">
                            <p:stCondLst>
                              <p:cond delay="1000"/>
                            </p:stCondLst>
                            <p:childTnLst>
                              <p:par>
                                <p:cTn id="220" presetID="1" presetClass="entr" presetSubtype="0" fill="hold" grpId="0" nodeType="afterEffect">
                                  <p:stCondLst>
                                    <p:cond delay="0"/>
                                  </p:stCondLst>
                                  <p:childTnLst>
                                    <p:set>
                                      <p:cBhvr>
                                        <p:cTn id="221" dur="1" fill="hold">
                                          <p:stCondLst>
                                            <p:cond delay="0"/>
                                          </p:stCondLst>
                                        </p:cTn>
                                        <p:tgtEl>
                                          <p:spTgt spid="122"/>
                                        </p:tgtEl>
                                        <p:attrNameLst>
                                          <p:attrName>style.visibility</p:attrName>
                                        </p:attrNameLst>
                                      </p:cBhvr>
                                      <p:to>
                                        <p:strVal val="visible"/>
                                      </p:to>
                                    </p:set>
                                  </p:childTnLst>
                                </p:cTn>
                              </p:par>
                            </p:childTnLst>
                          </p:cTn>
                        </p:par>
                      </p:childTnLst>
                    </p:cTn>
                  </p:par>
                  <p:par>
                    <p:cTn id="222" fill="hold">
                      <p:stCondLst>
                        <p:cond delay="indefinite"/>
                      </p:stCondLst>
                      <p:childTnLst>
                        <p:par>
                          <p:cTn id="223" fill="hold">
                            <p:stCondLst>
                              <p:cond delay="0"/>
                            </p:stCondLst>
                            <p:childTnLst>
                              <p:par>
                                <p:cTn id="224" presetID="53" presetClass="entr" presetSubtype="16" fill="hold" grpId="0" nodeType="clickEffect">
                                  <p:stCondLst>
                                    <p:cond delay="0"/>
                                  </p:stCondLst>
                                  <p:childTnLst>
                                    <p:set>
                                      <p:cBhvr>
                                        <p:cTn id="225" dur="1" fill="hold">
                                          <p:stCondLst>
                                            <p:cond delay="0"/>
                                          </p:stCondLst>
                                        </p:cTn>
                                        <p:tgtEl>
                                          <p:spTgt spid="118"/>
                                        </p:tgtEl>
                                        <p:attrNameLst>
                                          <p:attrName>style.visibility</p:attrName>
                                        </p:attrNameLst>
                                      </p:cBhvr>
                                      <p:to>
                                        <p:strVal val="visible"/>
                                      </p:to>
                                    </p:set>
                                    <p:anim calcmode="lin" valueType="num">
                                      <p:cBhvr>
                                        <p:cTn id="226" dur="500" fill="hold"/>
                                        <p:tgtEl>
                                          <p:spTgt spid="118"/>
                                        </p:tgtEl>
                                        <p:attrNameLst>
                                          <p:attrName>ppt_w</p:attrName>
                                        </p:attrNameLst>
                                      </p:cBhvr>
                                      <p:tavLst>
                                        <p:tav tm="0">
                                          <p:val>
                                            <p:fltVal val="0"/>
                                          </p:val>
                                        </p:tav>
                                        <p:tav tm="100000">
                                          <p:val>
                                            <p:strVal val="#ppt_w"/>
                                          </p:val>
                                        </p:tav>
                                      </p:tavLst>
                                    </p:anim>
                                    <p:anim calcmode="lin" valueType="num">
                                      <p:cBhvr>
                                        <p:cTn id="227" dur="500" fill="hold"/>
                                        <p:tgtEl>
                                          <p:spTgt spid="118"/>
                                        </p:tgtEl>
                                        <p:attrNameLst>
                                          <p:attrName>ppt_h</p:attrName>
                                        </p:attrNameLst>
                                      </p:cBhvr>
                                      <p:tavLst>
                                        <p:tav tm="0">
                                          <p:val>
                                            <p:fltVal val="0"/>
                                          </p:val>
                                        </p:tav>
                                        <p:tav tm="100000">
                                          <p:val>
                                            <p:strVal val="#ppt_h"/>
                                          </p:val>
                                        </p:tav>
                                      </p:tavLst>
                                    </p:anim>
                                    <p:animEffect transition="in" filter="fade">
                                      <p:cBhvr>
                                        <p:cTn id="228" dur="500"/>
                                        <p:tgtEl>
                                          <p:spTgt spid="118"/>
                                        </p:tgtEl>
                                      </p:cBhvr>
                                    </p:animEffect>
                                  </p:childTnLst>
                                </p:cTn>
                              </p:par>
                              <p:par>
                                <p:cTn id="229" presetID="53" presetClass="entr" presetSubtype="16" fill="hold" nodeType="withEffect">
                                  <p:stCondLst>
                                    <p:cond delay="0"/>
                                  </p:stCondLst>
                                  <p:childTnLst>
                                    <p:set>
                                      <p:cBhvr>
                                        <p:cTn id="230" dur="1" fill="hold">
                                          <p:stCondLst>
                                            <p:cond delay="0"/>
                                          </p:stCondLst>
                                        </p:cTn>
                                        <p:tgtEl>
                                          <p:spTgt spid="13"/>
                                        </p:tgtEl>
                                        <p:attrNameLst>
                                          <p:attrName>style.visibility</p:attrName>
                                        </p:attrNameLst>
                                      </p:cBhvr>
                                      <p:to>
                                        <p:strVal val="visible"/>
                                      </p:to>
                                    </p:set>
                                    <p:anim calcmode="lin" valueType="num">
                                      <p:cBhvr>
                                        <p:cTn id="231" dur="500" fill="hold"/>
                                        <p:tgtEl>
                                          <p:spTgt spid="13"/>
                                        </p:tgtEl>
                                        <p:attrNameLst>
                                          <p:attrName>ppt_w</p:attrName>
                                        </p:attrNameLst>
                                      </p:cBhvr>
                                      <p:tavLst>
                                        <p:tav tm="0">
                                          <p:val>
                                            <p:fltVal val="0"/>
                                          </p:val>
                                        </p:tav>
                                        <p:tav tm="100000">
                                          <p:val>
                                            <p:strVal val="#ppt_w"/>
                                          </p:val>
                                        </p:tav>
                                      </p:tavLst>
                                    </p:anim>
                                    <p:anim calcmode="lin" valueType="num">
                                      <p:cBhvr>
                                        <p:cTn id="232" dur="500" fill="hold"/>
                                        <p:tgtEl>
                                          <p:spTgt spid="13"/>
                                        </p:tgtEl>
                                        <p:attrNameLst>
                                          <p:attrName>ppt_h</p:attrName>
                                        </p:attrNameLst>
                                      </p:cBhvr>
                                      <p:tavLst>
                                        <p:tav tm="0">
                                          <p:val>
                                            <p:fltVal val="0"/>
                                          </p:val>
                                        </p:tav>
                                        <p:tav tm="100000">
                                          <p:val>
                                            <p:strVal val="#ppt_h"/>
                                          </p:val>
                                        </p:tav>
                                      </p:tavLst>
                                    </p:anim>
                                    <p:animEffect transition="in" filter="fade">
                                      <p:cBhvr>
                                        <p:cTn id="233" dur="500"/>
                                        <p:tgtEl>
                                          <p:spTgt spid="13"/>
                                        </p:tgtEl>
                                      </p:cBhvr>
                                    </p:animEffect>
                                  </p:childTnLst>
                                </p:cTn>
                              </p:par>
                              <p:par>
                                <p:cTn id="234" presetID="53" presetClass="entr" presetSubtype="16" fill="hold" grpId="0" nodeType="withEffect">
                                  <p:stCondLst>
                                    <p:cond delay="0"/>
                                  </p:stCondLst>
                                  <p:childTnLst>
                                    <p:set>
                                      <p:cBhvr>
                                        <p:cTn id="235" dur="1" fill="hold">
                                          <p:stCondLst>
                                            <p:cond delay="0"/>
                                          </p:stCondLst>
                                        </p:cTn>
                                        <p:tgtEl>
                                          <p:spTgt spid="15"/>
                                        </p:tgtEl>
                                        <p:attrNameLst>
                                          <p:attrName>style.visibility</p:attrName>
                                        </p:attrNameLst>
                                      </p:cBhvr>
                                      <p:to>
                                        <p:strVal val="visible"/>
                                      </p:to>
                                    </p:set>
                                    <p:anim calcmode="lin" valueType="num">
                                      <p:cBhvr>
                                        <p:cTn id="236" dur="500" fill="hold"/>
                                        <p:tgtEl>
                                          <p:spTgt spid="15"/>
                                        </p:tgtEl>
                                        <p:attrNameLst>
                                          <p:attrName>ppt_w</p:attrName>
                                        </p:attrNameLst>
                                      </p:cBhvr>
                                      <p:tavLst>
                                        <p:tav tm="0">
                                          <p:val>
                                            <p:fltVal val="0"/>
                                          </p:val>
                                        </p:tav>
                                        <p:tav tm="100000">
                                          <p:val>
                                            <p:strVal val="#ppt_w"/>
                                          </p:val>
                                        </p:tav>
                                      </p:tavLst>
                                    </p:anim>
                                    <p:anim calcmode="lin" valueType="num">
                                      <p:cBhvr>
                                        <p:cTn id="237" dur="500" fill="hold"/>
                                        <p:tgtEl>
                                          <p:spTgt spid="15"/>
                                        </p:tgtEl>
                                        <p:attrNameLst>
                                          <p:attrName>ppt_h</p:attrName>
                                        </p:attrNameLst>
                                      </p:cBhvr>
                                      <p:tavLst>
                                        <p:tav tm="0">
                                          <p:val>
                                            <p:fltVal val="0"/>
                                          </p:val>
                                        </p:tav>
                                        <p:tav tm="100000">
                                          <p:val>
                                            <p:strVal val="#ppt_h"/>
                                          </p:val>
                                        </p:tav>
                                      </p:tavLst>
                                    </p:anim>
                                    <p:animEffect transition="in" filter="fade">
                                      <p:cBhvr>
                                        <p:cTn id="2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animBg="1"/>
      <p:bldP spid="36" grpId="0" animBg="1"/>
      <p:bldP spid="37" grpId="0" animBg="1"/>
      <p:bldP spid="38" grpId="0" animBg="1"/>
      <p:bldP spid="39" grpId="0" animBg="1"/>
      <p:bldP spid="40" grpId="0" animBg="1"/>
      <p:bldP spid="41" grpId="0" animBg="1"/>
      <p:bldP spid="42" grpId="0" animBg="1"/>
      <p:bldP spid="52" grpId="0" animBg="1"/>
      <p:bldP spid="55" grpId="0" animBg="1"/>
      <p:bldP spid="56" grpId="0" animBg="1"/>
      <p:bldP spid="57" grpId="0" animBg="1"/>
      <p:bldP spid="58" grpId="0" animBg="1"/>
      <p:bldP spid="59" grpId="0" animBg="1"/>
      <p:bldP spid="64" grpId="0" animBg="1"/>
      <p:bldP spid="66" grpId="0" animBg="1"/>
      <p:bldP spid="67" grpId="0" animBg="1"/>
      <p:bldP spid="71" grpId="0"/>
      <p:bldP spid="72" grpId="0"/>
      <p:bldP spid="81" grpId="0" animBg="1"/>
      <p:bldP spid="117" grpId="0"/>
      <p:bldP spid="119" grpId="0"/>
      <p:bldP spid="121" grpId="0"/>
      <p:bldP spid="122" grpId="0"/>
      <p:bldP spid="123" grpId="0"/>
      <p:bldP spid="124" grpId="0"/>
      <p:bldP spid="118"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339302" y="2141414"/>
            <a:ext cx="1778000" cy="1333500"/>
          </a:xfrm>
          <a:prstGeom prst="rect">
            <a:avLst/>
          </a:prstGeom>
        </p:spPr>
      </p:pic>
      <p:pic>
        <p:nvPicPr>
          <p:cNvPr id="3" name="図 2"/>
          <p:cNvPicPr>
            <a:picLocks noChangeAspect="1"/>
          </p:cNvPicPr>
          <p:nvPr/>
        </p:nvPicPr>
        <p:blipFill>
          <a:blip r:embed="rId3"/>
          <a:stretch>
            <a:fillRect/>
          </a:stretch>
        </p:blipFill>
        <p:spPr>
          <a:xfrm>
            <a:off x="5173545" y="2154114"/>
            <a:ext cx="2926080" cy="1625600"/>
          </a:xfrm>
          <a:prstGeom prst="rect">
            <a:avLst/>
          </a:prstGeom>
        </p:spPr>
      </p:pic>
      <p:sp>
        <p:nvSpPr>
          <p:cNvPr id="6" name="テキスト ボックス 5"/>
          <p:cNvSpPr txBox="1"/>
          <p:nvPr/>
        </p:nvSpPr>
        <p:spPr>
          <a:xfrm>
            <a:off x="3443239" y="3474914"/>
            <a:ext cx="1176925" cy="646331"/>
          </a:xfrm>
          <a:prstGeom prst="rect">
            <a:avLst/>
          </a:prstGeom>
          <a:noFill/>
        </p:spPr>
        <p:txBody>
          <a:bodyPr wrap="none" rtlCol="0">
            <a:spAutoFit/>
          </a:bodyPr>
          <a:lstStyle/>
          <a:p>
            <a:pPr algn="ctr"/>
            <a:r>
              <a:rPr kumimoji="1" lang="ja-JP" altLang="en-US" dirty="0" err="1" smtClean="0"/>
              <a:t>げん</a:t>
            </a:r>
            <a:r>
              <a:rPr kumimoji="1" lang="ja-JP" altLang="en-US" dirty="0" smtClean="0"/>
              <a:t>しかく</a:t>
            </a:r>
            <a:endParaRPr kumimoji="1" lang="en-US" altLang="ja-JP" dirty="0" smtClean="0"/>
          </a:p>
          <a:p>
            <a:pPr algn="ctr"/>
            <a:r>
              <a:rPr kumimoji="1" lang="ja-JP" altLang="en-US" dirty="0" smtClean="0"/>
              <a:t>（原子核）</a:t>
            </a:r>
            <a:endParaRPr kumimoji="1" lang="ja-JP" altLang="en-US" dirty="0"/>
          </a:p>
        </p:txBody>
      </p:sp>
      <p:sp>
        <p:nvSpPr>
          <p:cNvPr id="7" name="テキスト ボックス 6"/>
          <p:cNvSpPr txBox="1"/>
          <p:nvPr/>
        </p:nvSpPr>
        <p:spPr>
          <a:xfrm>
            <a:off x="3593119" y="1818248"/>
            <a:ext cx="877163" cy="646331"/>
          </a:xfrm>
          <a:prstGeom prst="rect">
            <a:avLst/>
          </a:prstGeom>
          <a:noFill/>
        </p:spPr>
        <p:txBody>
          <a:bodyPr wrap="none" rtlCol="0">
            <a:spAutoFit/>
          </a:bodyPr>
          <a:lstStyle/>
          <a:p>
            <a:pPr algn="ctr"/>
            <a:r>
              <a:rPr kumimoji="1" lang="ja-JP" altLang="en-US" dirty="0" smtClean="0"/>
              <a:t>でんし</a:t>
            </a:r>
            <a:endParaRPr kumimoji="1" lang="en-US" altLang="ja-JP" dirty="0" smtClean="0"/>
          </a:p>
          <a:p>
            <a:pPr algn="ctr"/>
            <a:r>
              <a:rPr lang="ja-JP" altLang="en-US" dirty="0" smtClean="0"/>
              <a:t>（電子）</a:t>
            </a:r>
            <a:endParaRPr kumimoji="1" lang="ja-JP" altLang="en-US" dirty="0"/>
          </a:p>
        </p:txBody>
      </p:sp>
      <p:sp>
        <p:nvSpPr>
          <p:cNvPr id="8" name="テキスト ボックス 7"/>
          <p:cNvSpPr txBox="1"/>
          <p:nvPr/>
        </p:nvSpPr>
        <p:spPr>
          <a:xfrm>
            <a:off x="1780266" y="4446464"/>
            <a:ext cx="6712094" cy="923330"/>
          </a:xfrm>
          <a:prstGeom prst="rect">
            <a:avLst/>
          </a:prstGeom>
          <a:noFill/>
        </p:spPr>
        <p:txBody>
          <a:bodyPr wrap="none" rtlCol="0">
            <a:spAutoFit/>
          </a:bodyPr>
          <a:lstStyle/>
          <a:p>
            <a:pPr marL="285750" indent="-285750">
              <a:lnSpc>
                <a:spcPct val="150000"/>
              </a:lnSpc>
              <a:buFont typeface="Wingdings" panose="05000000000000000000" pitchFamily="2" charset="2"/>
              <a:buChar char="p"/>
            </a:pPr>
            <a:r>
              <a:rPr kumimoji="1" lang="ja-JP" altLang="en-US" dirty="0" smtClean="0">
                <a:solidFill>
                  <a:srgbClr val="FF0000"/>
                </a:solidFill>
              </a:rPr>
              <a:t>外側の軌道から内側の軌道に電子が移動する時に光を出します</a:t>
            </a:r>
            <a:endParaRPr kumimoji="1" lang="en-US" altLang="ja-JP" dirty="0" smtClean="0">
              <a:solidFill>
                <a:srgbClr val="FF0000"/>
              </a:solidFill>
            </a:endParaRPr>
          </a:p>
          <a:p>
            <a:pPr marL="285750" indent="-285750">
              <a:lnSpc>
                <a:spcPct val="150000"/>
              </a:lnSpc>
              <a:buFont typeface="Wingdings" panose="05000000000000000000" pitchFamily="2" charset="2"/>
              <a:buChar char="p"/>
            </a:pPr>
            <a:r>
              <a:rPr lang="ja-JP" altLang="en-US" dirty="0" smtClean="0">
                <a:solidFill>
                  <a:srgbClr val="FF0000"/>
                </a:solidFill>
              </a:rPr>
              <a:t>この</a:t>
            </a:r>
            <a:r>
              <a:rPr lang="ja-JP" altLang="en-US" dirty="0">
                <a:solidFill>
                  <a:srgbClr val="FF0000"/>
                </a:solidFill>
              </a:rPr>
              <a:t>光</a:t>
            </a:r>
            <a:r>
              <a:rPr lang="ja-JP" altLang="en-US" dirty="0" smtClean="0">
                <a:solidFill>
                  <a:srgbClr val="FF0000"/>
                </a:solidFill>
              </a:rPr>
              <a:t>の色は原子、分子で異なります。</a:t>
            </a:r>
            <a:endParaRPr lang="en-US" altLang="ja-JP" dirty="0" smtClean="0">
              <a:solidFill>
                <a:srgbClr val="FF0000"/>
              </a:solidFill>
            </a:endParaRPr>
          </a:p>
        </p:txBody>
      </p:sp>
      <p:cxnSp>
        <p:nvCxnSpPr>
          <p:cNvPr id="9" name="直線矢印コネクタ 8"/>
          <p:cNvCxnSpPr>
            <a:stCxn id="6" idx="1"/>
          </p:cNvCxnSpPr>
          <p:nvPr/>
        </p:nvCxnSpPr>
        <p:spPr>
          <a:xfrm flipH="1" flipV="1">
            <a:off x="2228302" y="2808164"/>
            <a:ext cx="1214937" cy="9899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6" idx="3"/>
          </p:cNvCxnSpPr>
          <p:nvPr/>
        </p:nvCxnSpPr>
        <p:spPr>
          <a:xfrm flipV="1">
            <a:off x="4620164" y="2966914"/>
            <a:ext cx="1291138" cy="831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7" idx="1"/>
          </p:cNvCxnSpPr>
          <p:nvPr/>
        </p:nvCxnSpPr>
        <p:spPr>
          <a:xfrm flipH="1">
            <a:off x="2835770" y="2141414"/>
            <a:ext cx="757349" cy="666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3"/>
          </p:cNvCxnSpPr>
          <p:nvPr/>
        </p:nvCxnSpPr>
        <p:spPr>
          <a:xfrm>
            <a:off x="4470282" y="2141414"/>
            <a:ext cx="1034620" cy="190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12880" y="2484998"/>
            <a:ext cx="877163" cy="646331"/>
          </a:xfrm>
          <a:prstGeom prst="rect">
            <a:avLst/>
          </a:prstGeom>
          <a:noFill/>
        </p:spPr>
        <p:txBody>
          <a:bodyPr wrap="none" rtlCol="0">
            <a:spAutoFit/>
          </a:bodyPr>
          <a:lstStyle/>
          <a:p>
            <a:pPr algn="ctr"/>
            <a:r>
              <a:rPr kumimoji="1" lang="ja-JP" altLang="en-US" dirty="0" smtClean="0"/>
              <a:t>きどう</a:t>
            </a:r>
            <a:endParaRPr kumimoji="1" lang="en-US" altLang="ja-JP" dirty="0" smtClean="0"/>
          </a:p>
          <a:p>
            <a:pPr algn="ctr"/>
            <a:r>
              <a:rPr lang="ja-JP" altLang="en-US" dirty="0" smtClean="0"/>
              <a:t>（軌道）</a:t>
            </a:r>
            <a:endParaRPr kumimoji="1" lang="ja-JP" altLang="en-US" dirty="0"/>
          </a:p>
        </p:txBody>
      </p:sp>
      <p:cxnSp>
        <p:nvCxnSpPr>
          <p:cNvPr id="15" name="直線矢印コネクタ 14"/>
          <p:cNvCxnSpPr>
            <a:stCxn id="13" idx="3"/>
          </p:cNvCxnSpPr>
          <p:nvPr/>
        </p:nvCxnSpPr>
        <p:spPr>
          <a:xfrm>
            <a:off x="1090043" y="2808164"/>
            <a:ext cx="4202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4"/>
          <a:stretch>
            <a:fillRect/>
          </a:stretch>
        </p:blipFill>
        <p:spPr>
          <a:xfrm>
            <a:off x="1944433" y="838503"/>
            <a:ext cx="1074015" cy="1312097"/>
          </a:xfrm>
          <a:prstGeom prst="rect">
            <a:avLst/>
          </a:prstGeom>
        </p:spPr>
      </p:pic>
      <p:sp>
        <p:nvSpPr>
          <p:cNvPr id="18" name="テキスト ボックス 17"/>
          <p:cNvSpPr txBox="1"/>
          <p:nvPr/>
        </p:nvSpPr>
        <p:spPr>
          <a:xfrm>
            <a:off x="0" y="535487"/>
            <a:ext cx="3063659" cy="369332"/>
          </a:xfrm>
          <a:prstGeom prst="rect">
            <a:avLst/>
          </a:prstGeom>
          <a:noFill/>
        </p:spPr>
        <p:txBody>
          <a:bodyPr wrap="none" rtlCol="0">
            <a:spAutoFit/>
          </a:bodyPr>
          <a:lstStyle/>
          <a:p>
            <a:r>
              <a:rPr kumimoji="1" lang="ja-JP" altLang="en-US" dirty="0" smtClean="0"/>
              <a:t>電子や</a:t>
            </a:r>
            <a:r>
              <a:rPr lang="ja-JP" altLang="en-US" dirty="0"/>
              <a:t>ガンマ</a:t>
            </a:r>
            <a:r>
              <a:rPr kumimoji="1" lang="ja-JP" altLang="en-US" dirty="0" smtClean="0"/>
              <a:t>線などの</a:t>
            </a:r>
            <a:r>
              <a:rPr lang="ja-JP" altLang="en-US" dirty="0" smtClean="0"/>
              <a:t>放射線</a:t>
            </a:r>
            <a:endParaRPr kumimoji="1" lang="ja-JP" altLang="en-US" dirty="0"/>
          </a:p>
        </p:txBody>
      </p:sp>
      <p:sp>
        <p:nvSpPr>
          <p:cNvPr id="19" name="円/楕円 18"/>
          <p:cNvSpPr/>
          <p:nvPr/>
        </p:nvSpPr>
        <p:spPr>
          <a:xfrm>
            <a:off x="986439" y="1558309"/>
            <a:ext cx="2420610" cy="24997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85986" y="3511870"/>
            <a:ext cx="877163" cy="646331"/>
          </a:xfrm>
          <a:prstGeom prst="rect">
            <a:avLst/>
          </a:prstGeom>
          <a:noFill/>
        </p:spPr>
        <p:txBody>
          <a:bodyPr wrap="none" rtlCol="0">
            <a:spAutoFit/>
          </a:bodyPr>
          <a:lstStyle/>
          <a:p>
            <a:pPr algn="ctr"/>
            <a:r>
              <a:rPr kumimoji="1" lang="ja-JP" altLang="en-US" dirty="0" err="1" smtClean="0"/>
              <a:t>げん</a:t>
            </a:r>
            <a:r>
              <a:rPr kumimoji="1" lang="ja-JP" altLang="en-US" dirty="0" smtClean="0"/>
              <a:t>し</a:t>
            </a:r>
            <a:endParaRPr kumimoji="1" lang="en-US" altLang="ja-JP" dirty="0" smtClean="0"/>
          </a:p>
          <a:p>
            <a:pPr algn="ctr"/>
            <a:r>
              <a:rPr lang="ja-JP" altLang="en-US" dirty="0" smtClean="0"/>
              <a:t>（原子）</a:t>
            </a:r>
            <a:endParaRPr kumimoji="1" lang="ja-JP" altLang="en-US" dirty="0"/>
          </a:p>
        </p:txBody>
      </p:sp>
      <p:sp>
        <p:nvSpPr>
          <p:cNvPr id="20" name="円/楕円 19"/>
          <p:cNvSpPr/>
          <p:nvPr/>
        </p:nvSpPr>
        <p:spPr>
          <a:xfrm>
            <a:off x="1151058" y="1994201"/>
            <a:ext cx="158184" cy="14992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rot="11544189">
            <a:off x="1363841" y="2086348"/>
            <a:ext cx="359060" cy="1664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59420" y="1306019"/>
            <a:ext cx="877163" cy="646331"/>
          </a:xfrm>
          <a:prstGeom prst="rect">
            <a:avLst/>
          </a:prstGeom>
          <a:noFill/>
        </p:spPr>
        <p:txBody>
          <a:bodyPr wrap="none" rtlCol="0">
            <a:spAutoFit/>
          </a:bodyPr>
          <a:lstStyle/>
          <a:p>
            <a:r>
              <a:rPr kumimoji="1" lang="ja-JP" altLang="en-US" dirty="0" smtClean="0">
                <a:solidFill>
                  <a:srgbClr val="FF0000"/>
                </a:solidFill>
              </a:rPr>
              <a:t>れいき</a:t>
            </a:r>
            <a:endParaRPr kumimoji="1" lang="en-US" altLang="ja-JP" dirty="0" smtClean="0">
              <a:solidFill>
                <a:srgbClr val="FF0000"/>
              </a:solidFill>
            </a:endParaRPr>
          </a:p>
          <a:p>
            <a:r>
              <a:rPr kumimoji="1" lang="ja-JP" altLang="en-US" dirty="0" smtClean="0">
                <a:solidFill>
                  <a:srgbClr val="FF0000"/>
                </a:solidFill>
              </a:rPr>
              <a:t>（励起）</a:t>
            </a:r>
            <a:endParaRPr kumimoji="1" lang="en-US" altLang="ja-JP" dirty="0" smtClean="0">
              <a:solidFill>
                <a:srgbClr val="FF0000"/>
              </a:solidFill>
            </a:endParaRPr>
          </a:p>
        </p:txBody>
      </p:sp>
      <p:sp>
        <p:nvSpPr>
          <p:cNvPr id="23" name="下カーブ矢印 22"/>
          <p:cNvSpPr/>
          <p:nvPr/>
        </p:nvSpPr>
        <p:spPr>
          <a:xfrm>
            <a:off x="3443238" y="1105734"/>
            <a:ext cx="2171177" cy="62936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テキスト ボックス 24"/>
          <p:cNvSpPr txBox="1"/>
          <p:nvPr/>
        </p:nvSpPr>
        <p:spPr>
          <a:xfrm>
            <a:off x="4007567" y="711134"/>
            <a:ext cx="1107996" cy="369332"/>
          </a:xfrm>
          <a:prstGeom prst="rect">
            <a:avLst/>
          </a:prstGeom>
          <a:noFill/>
        </p:spPr>
        <p:txBody>
          <a:bodyPr wrap="none" rtlCol="0">
            <a:spAutoFit/>
          </a:bodyPr>
          <a:lstStyle/>
          <a:p>
            <a:r>
              <a:rPr kumimoji="1" lang="ja-JP" altLang="en-US" dirty="0" smtClean="0"/>
              <a:t>化学反応</a:t>
            </a:r>
            <a:endParaRPr kumimoji="1" lang="ja-JP" altLang="en-US" dirty="0"/>
          </a:p>
        </p:txBody>
      </p:sp>
      <p:sp>
        <p:nvSpPr>
          <p:cNvPr id="28" name="円/楕円 27"/>
          <p:cNvSpPr/>
          <p:nvPr/>
        </p:nvSpPr>
        <p:spPr>
          <a:xfrm>
            <a:off x="1790700" y="2171700"/>
            <a:ext cx="124460" cy="13716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Rectangle 1"/>
          <p:cNvSpPr>
            <a:spLocks noChangeArrowheads="1"/>
          </p:cNvSpPr>
          <p:nvPr/>
        </p:nvSpPr>
        <p:spPr bwMode="auto">
          <a:xfrm>
            <a:off x="407353" y="5657671"/>
            <a:ext cx="873664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Arial Unicode MS" panose="020B0604020202020204" pitchFamily="50" charset="-128"/>
              </a:rPr>
              <a:t>このように放射線は物を分解してしまうこともありますが、</a:t>
            </a:r>
            <a:endParaRPr kumimoji="0" lang="en-US" altLang="ja-JP" sz="1600" b="0" i="0" u="none" strike="noStrike" cap="none" normalizeH="0" baseline="0" dirty="0" smtClean="0">
              <a:ln>
                <a:noFill/>
              </a:ln>
              <a:solidFill>
                <a:schemeClr val="tx1"/>
              </a:solidFill>
              <a:effectLst/>
              <a:latin typeface="Arial Unicode MS" panose="020B0604020202020204" pitchFamily="50" charset="-128"/>
            </a:endParaRPr>
          </a:p>
          <a:p>
            <a:pPr lvl="0" eaLnBrk="0" fontAlgn="base" hangingPunct="0">
              <a:lnSpc>
                <a:spcPct val="150000"/>
              </a:lnSpc>
              <a:spcBef>
                <a:spcPct val="0"/>
              </a:spcBef>
              <a:spcAft>
                <a:spcPct val="0"/>
              </a:spcAft>
            </a:pPr>
            <a:r>
              <a:rPr kumimoji="0" lang="ja-JP" altLang="ja-JP" sz="1600" b="0" i="0" u="none" strike="noStrike" cap="none" normalizeH="0" baseline="0" dirty="0" smtClean="0">
                <a:ln>
                  <a:noFill/>
                </a:ln>
                <a:solidFill>
                  <a:schemeClr val="tx1"/>
                </a:solidFill>
                <a:effectLst/>
                <a:latin typeface="Arial Unicode MS" panose="020B0604020202020204" pitchFamily="50" charset="-128"/>
              </a:rPr>
              <a:t>バクテリアをやっつけたり</a:t>
            </a:r>
            <a:r>
              <a:rPr kumimoji="0" lang="ja-JP" altLang="ja-JP" sz="1600" dirty="0">
                <a:latin typeface="Arial Unicode MS" panose="020B0604020202020204" pitchFamily="50" charset="-128"/>
              </a:rPr>
              <a:t>、ゴムを固くしたり、 IC</a:t>
            </a:r>
            <a:r>
              <a:rPr kumimoji="0" lang="ja-JP" altLang="ja-JP" sz="1600" b="0" i="0" u="none" strike="noStrike" cap="none" normalizeH="0" baseline="0" dirty="0" smtClean="0">
                <a:ln>
                  <a:noFill/>
                </a:ln>
                <a:solidFill>
                  <a:schemeClr val="tx1"/>
                </a:solidFill>
                <a:effectLst/>
                <a:latin typeface="Arial Unicode MS" panose="020B0604020202020204" pitchFamily="50" charset="-128"/>
              </a:rPr>
              <a:t>の集積度を上げたり、燃料電池の寿命を延ばしたり、顕微鏡に使ったり、活性酸素の反応過程を調べたり・・・</a:t>
            </a:r>
            <a:r>
              <a:rPr kumimoji="0" lang="ja-JP" altLang="en-US" sz="1600" b="0" i="0" u="none" strike="noStrike" cap="none" normalizeH="0" baseline="0" dirty="0" smtClean="0">
                <a:ln>
                  <a:noFill/>
                </a:ln>
                <a:solidFill>
                  <a:schemeClr val="tx1"/>
                </a:solidFill>
                <a:effectLst/>
                <a:latin typeface="Arial Unicode MS" panose="020B0604020202020204" pitchFamily="50" charset="-128"/>
              </a:rPr>
              <a:t>、といいこともいろいろあります。</a:t>
            </a:r>
            <a:r>
              <a:rPr kumimoji="0" lang="ja-JP" altLang="ja-JP" sz="1600" b="0" i="0" u="none" strike="noStrike" cap="none" normalizeH="0" baseline="0" dirty="0" smtClean="0">
                <a:ln>
                  <a:noFill/>
                </a:ln>
                <a:solidFill>
                  <a:schemeClr val="tx1"/>
                </a:solidFill>
                <a:effectLst/>
              </a:rPr>
              <a:t> </a:t>
            </a:r>
            <a:endParaRPr kumimoji="0" lang="ja-JP" altLang="ja-JP" sz="1600" b="0" i="0" u="none" strike="noStrike" cap="none" normalizeH="0" baseline="0" dirty="0" smtClean="0">
              <a:ln>
                <a:noFill/>
              </a:ln>
              <a:solidFill>
                <a:schemeClr val="tx1"/>
              </a:solidFill>
              <a:effectLst/>
              <a:latin typeface="Arial" panose="020B0604020202020204" pitchFamily="34" charset="0"/>
            </a:endParaRPr>
          </a:p>
        </p:txBody>
      </p:sp>
      <p:sp>
        <p:nvSpPr>
          <p:cNvPr id="30" name="テキスト ボックス 29"/>
          <p:cNvSpPr txBox="1"/>
          <p:nvPr/>
        </p:nvSpPr>
        <p:spPr>
          <a:xfrm>
            <a:off x="155365" y="5388523"/>
            <a:ext cx="1569660" cy="369332"/>
          </a:xfrm>
          <a:prstGeom prst="rect">
            <a:avLst/>
          </a:prstGeom>
          <a:noFill/>
        </p:spPr>
        <p:txBody>
          <a:bodyPr wrap="none" rtlCol="0">
            <a:spAutoFit/>
          </a:bodyPr>
          <a:lstStyle/>
          <a:p>
            <a:r>
              <a:rPr kumimoji="1" lang="ja-JP" altLang="en-US" dirty="0" smtClean="0"/>
              <a:t>放射線の利用</a:t>
            </a:r>
            <a:endParaRPr kumimoji="1" lang="ja-JP" altLang="en-US" dirty="0"/>
          </a:p>
        </p:txBody>
      </p:sp>
      <p:sp>
        <p:nvSpPr>
          <p:cNvPr id="5" name="テキスト ボックス 4"/>
          <p:cNvSpPr txBox="1"/>
          <p:nvPr/>
        </p:nvSpPr>
        <p:spPr>
          <a:xfrm>
            <a:off x="3214444" y="148621"/>
            <a:ext cx="2492990" cy="369332"/>
          </a:xfrm>
          <a:prstGeom prst="rect">
            <a:avLst/>
          </a:prstGeom>
          <a:noFill/>
        </p:spPr>
        <p:txBody>
          <a:bodyPr wrap="none" rtlCol="0">
            <a:spAutoFit/>
          </a:bodyPr>
          <a:lstStyle/>
          <a:p>
            <a:r>
              <a:rPr kumimoji="1" lang="ja-JP" altLang="en-US" dirty="0" smtClean="0"/>
              <a:t>加速された電子の利用</a:t>
            </a:r>
            <a:endParaRPr kumimoji="1" lang="ja-JP" altLang="en-US" dirty="0"/>
          </a:p>
        </p:txBody>
      </p:sp>
      <p:pic>
        <p:nvPicPr>
          <p:cNvPr id="31" name="図 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99625" y="358104"/>
            <a:ext cx="972000" cy="1069777"/>
          </a:xfrm>
          <a:prstGeom prst="rect">
            <a:avLst/>
          </a:prstGeom>
        </p:spPr>
      </p:pic>
      <p:sp>
        <p:nvSpPr>
          <p:cNvPr id="33" name="円形吹き出し 32"/>
          <p:cNvSpPr/>
          <p:nvPr/>
        </p:nvSpPr>
        <p:spPr>
          <a:xfrm>
            <a:off x="5799240" y="1162045"/>
            <a:ext cx="2432151" cy="467139"/>
          </a:xfrm>
          <a:prstGeom prst="wedgeEllipseCallout">
            <a:avLst>
              <a:gd name="adj1" fmla="val 71324"/>
              <a:gd name="adj2" fmla="val -11622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なるほど・・ワニ</a:t>
            </a:r>
            <a:r>
              <a:rPr lang="ja-JP" altLang="en-US" dirty="0" smtClean="0">
                <a:solidFill>
                  <a:schemeClr val="tx1"/>
                </a:solidFill>
              </a:rPr>
              <a:t>。</a:t>
            </a:r>
            <a:endParaRPr kumimoji="1" lang="ja-JP" altLang="en-US" dirty="0"/>
          </a:p>
        </p:txBody>
      </p:sp>
    </p:spTree>
    <p:extLst>
      <p:ext uri="{BB962C8B-B14F-4D97-AF65-F5344CB8AC3E}">
        <p14:creationId xmlns:p14="http://schemas.microsoft.com/office/powerpoint/2010/main" val="428694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fill="hold"/>
                                        <p:tgtEl>
                                          <p:spTgt spid="8"/>
                                        </p:tgtEl>
                                        <p:attrNameLst>
                                          <p:attrName>ppt_x</p:attrName>
                                        </p:attrNameLst>
                                      </p:cBhvr>
                                      <p:tavLst>
                                        <p:tav tm="0">
                                          <p:val>
                                            <p:strVal val="#ppt_x"/>
                                          </p:val>
                                        </p:tav>
                                        <p:tav tm="100000">
                                          <p:val>
                                            <p:strVal val="#ppt_x"/>
                                          </p:val>
                                        </p:tav>
                                      </p:tavLst>
                                    </p:anim>
                                    <p:anim calcmode="lin" valueType="num">
                                      <p:cBhvr additive="base">
                                        <p:cTn id="6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anim calcmode="lin" valueType="num">
                                      <p:cBhvr additive="base">
                                        <p:cTn id="69" dur="500" fill="hold"/>
                                        <p:tgtEl>
                                          <p:spTgt spid="30"/>
                                        </p:tgtEl>
                                        <p:attrNameLst>
                                          <p:attrName>ppt_x</p:attrName>
                                        </p:attrNameLst>
                                      </p:cBhvr>
                                      <p:tavLst>
                                        <p:tav tm="0">
                                          <p:val>
                                            <p:strVal val="#ppt_x"/>
                                          </p:val>
                                        </p:tav>
                                        <p:tav tm="100000">
                                          <p:val>
                                            <p:strVal val="#ppt_x"/>
                                          </p:val>
                                        </p:tav>
                                      </p:tavLst>
                                    </p:anim>
                                    <p:anim calcmode="lin" valueType="num">
                                      <p:cBhvr additive="base">
                                        <p:cTn id="70" dur="500" fill="hold"/>
                                        <p:tgtEl>
                                          <p:spTgt spid="30"/>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nodeType="click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circle(in)">
                                      <p:cBhvr>
                                        <p:cTn id="79" dur="2000"/>
                                        <p:tgtEl>
                                          <p:spTgt spid="31"/>
                                        </p:tgtEl>
                                      </p:cBhvr>
                                    </p:animEffect>
                                  </p:childTnLst>
                                </p:cTn>
                              </p:par>
                              <p:par>
                                <p:cTn id="80" presetID="6" presetClass="entr" presetSubtype="16" fill="hold" grpId="0" nodeType="with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circle(in)">
                                      <p:cBhvr>
                                        <p:cTn id="82"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3" grpId="0"/>
      <p:bldP spid="18" grpId="0"/>
      <p:bldP spid="19" grpId="0" animBg="1"/>
      <p:bldP spid="4" grpId="0"/>
      <p:bldP spid="20" grpId="0" animBg="1"/>
      <p:bldP spid="21" grpId="0" animBg="1"/>
      <p:bldP spid="22" grpId="0"/>
      <p:bldP spid="23" grpId="0" animBg="1"/>
      <p:bldP spid="25" grpId="0"/>
      <p:bldP spid="28" grpId="0" animBg="1"/>
      <p:bldP spid="29" grpId="0"/>
      <p:bldP spid="30" grpId="0"/>
      <p:bldP spid="5" grpId="0"/>
      <p:bldP spid="3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05622" y="235012"/>
            <a:ext cx="7408458" cy="5632311"/>
          </a:xfrm>
          <a:prstGeom prst="rect">
            <a:avLst/>
          </a:prstGeom>
          <a:noFill/>
        </p:spPr>
        <p:txBody>
          <a:bodyPr wrap="square" rtlCol="0">
            <a:spAutoFit/>
          </a:bodyPr>
          <a:lstStyle/>
          <a:p>
            <a:pPr>
              <a:lnSpc>
                <a:spcPct val="200000"/>
              </a:lnSpc>
            </a:pPr>
            <a:r>
              <a:rPr kumimoji="1" lang="ja-JP" altLang="en-US" b="1" dirty="0" smtClean="0">
                <a:solidFill>
                  <a:srgbClr val="FF0000"/>
                </a:solidFill>
              </a:rPr>
              <a:t>高エネルギー電子線の利用</a:t>
            </a:r>
            <a:endParaRPr kumimoji="1" lang="en-US" altLang="ja-JP" b="1" dirty="0" smtClean="0">
              <a:solidFill>
                <a:srgbClr val="FF0000"/>
              </a:solidFill>
            </a:endParaRPr>
          </a:p>
          <a:p>
            <a:pPr>
              <a:lnSpc>
                <a:spcPct val="200000"/>
              </a:lnSpc>
            </a:pPr>
            <a:endParaRPr lang="en-US" altLang="ja-JP" b="1" dirty="0" smtClean="0"/>
          </a:p>
          <a:p>
            <a:pPr marL="285750" indent="-285750">
              <a:lnSpc>
                <a:spcPct val="200000"/>
              </a:lnSpc>
              <a:buFont typeface="Arial" panose="020B0604020202020204" pitchFamily="34" charset="0"/>
              <a:buChar char="•"/>
            </a:pPr>
            <a:r>
              <a:rPr lang="ja-JP" altLang="en-US" b="1" dirty="0" smtClean="0"/>
              <a:t>極短時間の電子の塊を作り、物質を励起状態を作り、光の吸収・発光の時間推移から化学反応の時間変化を調べるのに使っています。</a:t>
            </a:r>
            <a:endParaRPr lang="en-US" altLang="ja-JP" b="1" dirty="0" smtClean="0"/>
          </a:p>
          <a:p>
            <a:pPr marL="285750" indent="-285750">
              <a:lnSpc>
                <a:spcPct val="200000"/>
              </a:lnSpc>
              <a:buFont typeface="Arial" panose="020B0604020202020204" pitchFamily="34" charset="0"/>
              <a:buChar char="•"/>
            </a:pPr>
            <a:r>
              <a:rPr lang="ja-JP" altLang="en-US" b="1" dirty="0" smtClean="0"/>
              <a:t>時間分解電子顕微鏡の開発や電子</a:t>
            </a:r>
            <a:r>
              <a:rPr kumimoji="1" lang="ja-JP" altLang="en-US" b="1" dirty="0" smtClean="0"/>
              <a:t>の</a:t>
            </a:r>
            <a:r>
              <a:rPr kumimoji="1" lang="ja-JP" altLang="en-US" b="1" dirty="0"/>
              <a:t>エネルギ</a:t>
            </a:r>
            <a:r>
              <a:rPr kumimoji="1" lang="ja-JP" altLang="en-US" b="1" dirty="0" smtClean="0"/>
              <a:t>ーを光や陽電子に変換し、これらを利用して主に物性に係る研究をしています。</a:t>
            </a:r>
            <a:endParaRPr kumimoji="1" lang="en-US" altLang="ja-JP" b="1" dirty="0" smtClean="0"/>
          </a:p>
          <a:p>
            <a:pPr>
              <a:lnSpc>
                <a:spcPct val="200000"/>
              </a:lnSpc>
            </a:pPr>
            <a:endParaRPr kumimoji="1" lang="en-US" altLang="ja-JP" b="1" dirty="0" smtClean="0"/>
          </a:p>
          <a:p>
            <a:pPr>
              <a:lnSpc>
                <a:spcPct val="200000"/>
              </a:lnSpc>
            </a:pPr>
            <a:r>
              <a:rPr kumimoji="1" lang="ja-JP" altLang="en-US" b="1" dirty="0" smtClean="0">
                <a:solidFill>
                  <a:srgbClr val="FF0000"/>
                </a:solidFill>
              </a:rPr>
              <a:t>ガンマ線の利用（コバルト６０線源）</a:t>
            </a:r>
            <a:endParaRPr kumimoji="1" lang="en-US" altLang="ja-JP" b="1" dirty="0" smtClean="0">
              <a:solidFill>
                <a:srgbClr val="FF0000"/>
              </a:solidFill>
            </a:endParaRPr>
          </a:p>
          <a:p>
            <a:pPr>
              <a:lnSpc>
                <a:spcPct val="200000"/>
              </a:lnSpc>
            </a:pPr>
            <a:endParaRPr kumimoji="1" lang="en-US" altLang="ja-JP" b="1" dirty="0" smtClean="0"/>
          </a:p>
          <a:p>
            <a:pPr marL="285750" indent="-285750">
              <a:lnSpc>
                <a:spcPct val="200000"/>
              </a:lnSpc>
              <a:buFont typeface="Arial" panose="020B0604020202020204" pitchFamily="34" charset="0"/>
              <a:buChar char="•"/>
            </a:pPr>
            <a:r>
              <a:rPr lang="ja-JP" altLang="en-US" b="1" dirty="0" smtClean="0"/>
              <a:t>物質の励起</a:t>
            </a:r>
            <a:r>
              <a:rPr lang="ja-JP" altLang="en-US" b="1" dirty="0"/>
              <a:t>状態を作り、化学</a:t>
            </a:r>
            <a:r>
              <a:rPr lang="ja-JP" altLang="en-US" b="1" dirty="0" smtClean="0"/>
              <a:t>反応を引き起こすのに使っています。</a:t>
            </a:r>
            <a:endParaRPr kumimoji="1" lang="ja-JP" altLang="en-US" b="1" dirty="0"/>
          </a:p>
        </p:txBody>
      </p:sp>
      <p:sp>
        <p:nvSpPr>
          <p:cNvPr id="4" name="テキスト ボックス 3"/>
          <p:cNvSpPr txBox="1"/>
          <p:nvPr/>
        </p:nvSpPr>
        <p:spPr>
          <a:xfrm>
            <a:off x="1034241" y="6034108"/>
            <a:ext cx="7297190" cy="461665"/>
          </a:xfrm>
          <a:prstGeom prst="rect">
            <a:avLst/>
          </a:prstGeom>
          <a:noFill/>
        </p:spPr>
        <p:txBody>
          <a:bodyPr wrap="none" rtlCol="0">
            <a:spAutoFit/>
          </a:bodyPr>
          <a:lstStyle/>
          <a:p>
            <a:r>
              <a:rPr kumimoji="1" lang="ja-JP" altLang="en-US" sz="2400" dirty="0" smtClean="0">
                <a:solidFill>
                  <a:srgbClr val="FF0000"/>
                </a:solidFill>
              </a:rPr>
              <a:t>見学時には装置には触らないようにお願いいたします。</a:t>
            </a:r>
            <a:endParaRPr kumimoji="1" lang="ja-JP" altLang="en-US" sz="2400" dirty="0">
              <a:solidFill>
                <a:srgbClr val="FF0000"/>
              </a:solidFill>
            </a:endParaRPr>
          </a:p>
        </p:txBody>
      </p:sp>
    </p:spTree>
    <p:extLst>
      <p:ext uri="{BB962C8B-B14F-4D97-AF65-F5344CB8AC3E}">
        <p14:creationId xmlns:p14="http://schemas.microsoft.com/office/powerpoint/2010/main" val="136797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3090</TotalTime>
  <Words>521</Words>
  <Application>Microsoft Office PowerPoint</Application>
  <PresentationFormat>画面に合わせる (4:3)</PresentationFormat>
  <Paragraphs>100</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Arial Unicode MS</vt:lpstr>
      <vt:lpstr>ＭＳ Ｐゴシック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gih</dc:creator>
  <cp:lastModifiedBy>gih</cp:lastModifiedBy>
  <cp:revision>78</cp:revision>
  <dcterms:created xsi:type="dcterms:W3CDTF">2015-08-10T06:00:40Z</dcterms:created>
  <dcterms:modified xsi:type="dcterms:W3CDTF">2015-08-20T07:44:55Z</dcterms:modified>
</cp:coreProperties>
</file>